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Lst>
  <p:notesMasterIdLst>
    <p:notesMasterId r:id="rId4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6C1A0FA-A00B-4BB5-91B2-A9729E4E8CB5}">
  <a:tblStyle styleId="{66C1A0FA-A00B-4BB5-91B2-A9729E4E8CB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3" d="100"/>
          <a:sy n="113" d="100"/>
        </p:scale>
        <p:origin x="74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14c2555d3ae_0_27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14c2555d3ae_0_2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14c2555d3ae_0_1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14c2555d3ae_0_1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4c2555d3ae_0_29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4c2555d3ae_0_2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14c2555d3ae_0_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14c2555d3ae_0_7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16932aa48a2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16932aa48a2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14c2555d3ae_0_1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14c2555d3ae_0_1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14c2555d3ae_0_3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14c2555d3ae_0_3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14c2555d3ae_0_3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14c2555d3ae_0_3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12635377fd5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12635377fd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14c2555d3ae_0_19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14c2555d3ae_0_1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14c2555d3ae_0_3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14c2555d3ae_0_3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14c2555d3ae_0_2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14c2555d3ae_0_2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14c2555d3ae_0_2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14c2555d3ae_0_2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14c2555d3ae_0_3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8" name="Google Shape;1068;g14c2555d3ae_0_3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c6f6f4ce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c6f6f4ce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14c2555d3ae_0_128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14c2555d3ae_0_12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14c2555d3ae_0_12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14c2555d3ae_0_12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14c2555d3ae_0_12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6" name="Google Shape;1126;g14c2555d3ae_0_12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4c2555d3ae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4c2555d3ae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14c2555d3ae_0_129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14c2555d3ae_0_129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14c2555d3ae_0_129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14c2555d3ae_0_129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3"/>
        <p:cNvGrpSpPr/>
        <p:nvPr/>
      </p:nvGrpSpPr>
      <p:grpSpPr>
        <a:xfrm>
          <a:off x="0" y="0"/>
          <a:ext cx="0" cy="0"/>
          <a:chOff x="0" y="0"/>
          <a:chExt cx="0" cy="0"/>
        </a:xfrm>
      </p:grpSpPr>
      <p:sp>
        <p:nvSpPr>
          <p:cNvPr id="1504" name="Google Shape;1504;g14c2555d3ae_0_13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5" name="Google Shape;1505;g14c2555d3ae_0_13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4"/>
        <p:cNvGrpSpPr/>
        <p:nvPr/>
      </p:nvGrpSpPr>
      <p:grpSpPr>
        <a:xfrm>
          <a:off x="0" y="0"/>
          <a:ext cx="0" cy="0"/>
          <a:chOff x="0" y="0"/>
          <a:chExt cx="0" cy="0"/>
        </a:xfrm>
      </p:grpSpPr>
      <p:sp>
        <p:nvSpPr>
          <p:cNvPr id="3705" name="Google Shape;3705;g14c2555d3ae_0_15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6" name="Google Shape;3706;g14c2555d3ae_0_15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3"/>
        <p:cNvGrpSpPr/>
        <p:nvPr/>
      </p:nvGrpSpPr>
      <p:grpSpPr>
        <a:xfrm>
          <a:off x="0" y="0"/>
          <a:ext cx="0" cy="0"/>
          <a:chOff x="0" y="0"/>
          <a:chExt cx="0" cy="0"/>
        </a:xfrm>
      </p:grpSpPr>
      <p:sp>
        <p:nvSpPr>
          <p:cNvPr id="4124" name="Google Shape;4124;g14c2555d3ae_0_158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5" name="Google Shape;4125;g14c2555d3ae_0_15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3"/>
        <p:cNvGrpSpPr/>
        <p:nvPr/>
      </p:nvGrpSpPr>
      <p:grpSpPr>
        <a:xfrm>
          <a:off x="0" y="0"/>
          <a:ext cx="0" cy="0"/>
          <a:chOff x="0" y="0"/>
          <a:chExt cx="0" cy="0"/>
        </a:xfrm>
      </p:grpSpPr>
      <p:sp>
        <p:nvSpPr>
          <p:cNvPr id="4294" name="Google Shape;4294;g14c2555d3ae_0_16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5" name="Google Shape;4295;g14c2555d3ae_0_16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8"/>
        <p:cNvGrpSpPr/>
        <p:nvPr/>
      </p:nvGrpSpPr>
      <p:grpSpPr>
        <a:xfrm>
          <a:off x="0" y="0"/>
          <a:ext cx="0" cy="0"/>
          <a:chOff x="0" y="0"/>
          <a:chExt cx="0" cy="0"/>
        </a:xfrm>
      </p:grpSpPr>
      <p:sp>
        <p:nvSpPr>
          <p:cNvPr id="4699" name="Google Shape;4699;g14c2555d3ae_0_16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0" name="Google Shape;4700;g14c2555d3ae_0_16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8"/>
        <p:cNvGrpSpPr/>
        <p:nvPr/>
      </p:nvGrpSpPr>
      <p:grpSpPr>
        <a:xfrm>
          <a:off x="0" y="0"/>
          <a:ext cx="0" cy="0"/>
          <a:chOff x="0" y="0"/>
          <a:chExt cx="0" cy="0"/>
        </a:xfrm>
      </p:grpSpPr>
      <p:sp>
        <p:nvSpPr>
          <p:cNvPr id="5079" name="Google Shape;5079;g14c2555d3ae_0_168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0" name="Google Shape;5080;g14c2555d3ae_0_168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2"/>
        <p:cNvGrpSpPr/>
        <p:nvPr/>
      </p:nvGrpSpPr>
      <p:grpSpPr>
        <a:xfrm>
          <a:off x="0" y="0"/>
          <a:ext cx="0" cy="0"/>
          <a:chOff x="0" y="0"/>
          <a:chExt cx="0" cy="0"/>
        </a:xfrm>
      </p:grpSpPr>
      <p:sp>
        <p:nvSpPr>
          <p:cNvPr id="5493" name="Google Shape;5493;g14c2555d3ae_0_17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4" name="Google Shape;5494;g14c2555d3ae_0_17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3"/>
        <p:cNvGrpSpPr/>
        <p:nvPr/>
      </p:nvGrpSpPr>
      <p:grpSpPr>
        <a:xfrm>
          <a:off x="0" y="0"/>
          <a:ext cx="0" cy="0"/>
          <a:chOff x="0" y="0"/>
          <a:chExt cx="0" cy="0"/>
        </a:xfrm>
      </p:grpSpPr>
      <p:sp>
        <p:nvSpPr>
          <p:cNvPr id="5854" name="Google Shape;5854;g14c2555d3ae_0_17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5" name="Google Shape;5855;g14c2555d3ae_0_17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4c2555d3ae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4c2555d3ae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3"/>
        <p:cNvGrpSpPr/>
        <p:nvPr/>
      </p:nvGrpSpPr>
      <p:grpSpPr>
        <a:xfrm>
          <a:off x="0" y="0"/>
          <a:ext cx="0" cy="0"/>
          <a:chOff x="0" y="0"/>
          <a:chExt cx="0" cy="0"/>
        </a:xfrm>
      </p:grpSpPr>
      <p:sp>
        <p:nvSpPr>
          <p:cNvPr id="6364" name="Google Shape;6364;g14c2555d3ae_0_18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5" name="Google Shape;6365;g14c2555d3ae_0_18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3"/>
        <p:cNvGrpSpPr/>
        <p:nvPr/>
      </p:nvGrpSpPr>
      <p:grpSpPr>
        <a:xfrm>
          <a:off x="0" y="0"/>
          <a:ext cx="0" cy="0"/>
          <a:chOff x="0" y="0"/>
          <a:chExt cx="0" cy="0"/>
        </a:xfrm>
      </p:grpSpPr>
      <p:sp>
        <p:nvSpPr>
          <p:cNvPr id="6984" name="Google Shape;6984;g14c2555d3ae_0_187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5" name="Google Shape;6985;g14c2555d3ae_0_18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7"/>
        <p:cNvGrpSpPr/>
        <p:nvPr/>
      </p:nvGrpSpPr>
      <p:grpSpPr>
        <a:xfrm>
          <a:off x="0" y="0"/>
          <a:ext cx="0" cy="0"/>
          <a:chOff x="0" y="0"/>
          <a:chExt cx="0" cy="0"/>
        </a:xfrm>
      </p:grpSpPr>
      <p:sp>
        <p:nvSpPr>
          <p:cNvPr id="7578" name="Google Shape;7578;g14c2555d3ae_0_19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9" name="Google Shape;7579;g14c2555d3ae_0_19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8"/>
        <p:cNvGrpSpPr/>
        <p:nvPr/>
      </p:nvGrpSpPr>
      <p:grpSpPr>
        <a:xfrm>
          <a:off x="0" y="0"/>
          <a:ext cx="0" cy="0"/>
          <a:chOff x="0" y="0"/>
          <a:chExt cx="0" cy="0"/>
        </a:xfrm>
      </p:grpSpPr>
      <p:sp>
        <p:nvSpPr>
          <p:cNvPr id="7899" name="Google Shape;7899;g14c2555d3ae_0_19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0" name="Google Shape;7900;g14c2555d3ae_0_19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6"/>
        <p:cNvGrpSpPr/>
        <p:nvPr/>
      </p:nvGrpSpPr>
      <p:grpSpPr>
        <a:xfrm>
          <a:off x="0" y="0"/>
          <a:ext cx="0" cy="0"/>
          <a:chOff x="0" y="0"/>
          <a:chExt cx="0" cy="0"/>
        </a:xfrm>
      </p:grpSpPr>
      <p:sp>
        <p:nvSpPr>
          <p:cNvPr id="8207" name="Google Shape;8207;g14c2555d3ae_0_21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8" name="Google Shape;8208;g14c2555d3ae_0_21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14c2555d3ae_0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14c2555d3ae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4c2555d3ae_0_8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14c2555d3ae_0_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14c2555d3ae_0_2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14c2555d3ae_0_2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14c2555d3ae_0_1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14c2555d3ae_0_1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4c2555d3ae_0_2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4c2555d3ae_0_2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697000" y="1197178"/>
            <a:ext cx="7727022" cy="2792412"/>
          </a:xfrm>
          <a:custGeom>
            <a:avLst/>
            <a:gdLst/>
            <a:ahLst/>
            <a:cxnLst/>
            <a:rect l="l" t="t" r="r" b="b"/>
            <a:pathLst>
              <a:path w="41831" h="15117" extrusionOk="0">
                <a:moveTo>
                  <a:pt x="1074" y="0"/>
                </a:moveTo>
                <a:lnTo>
                  <a:pt x="40757" y="0"/>
                </a:lnTo>
                <a:cubicBezTo>
                  <a:pt x="41345" y="0"/>
                  <a:pt x="41831" y="483"/>
                  <a:pt x="41831" y="1076"/>
                </a:cubicBezTo>
                <a:lnTo>
                  <a:pt x="41831" y="14043"/>
                </a:lnTo>
                <a:cubicBezTo>
                  <a:pt x="41831" y="14631"/>
                  <a:pt x="41347" y="15116"/>
                  <a:pt x="40757" y="15116"/>
                </a:cubicBezTo>
                <a:lnTo>
                  <a:pt x="1074" y="15116"/>
                </a:lnTo>
                <a:cubicBezTo>
                  <a:pt x="486" y="15116"/>
                  <a:pt x="1" y="14633"/>
                  <a:pt x="1" y="14043"/>
                </a:cubicBezTo>
                <a:lnTo>
                  <a:pt x="1" y="1076"/>
                </a:lnTo>
                <a:cubicBezTo>
                  <a:pt x="1" y="481"/>
                  <a:pt x="484" y="0"/>
                  <a:pt x="1074" y="0"/>
                </a:cubicBez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subTitle" idx="1"/>
          </p:nvPr>
        </p:nvSpPr>
        <p:spPr>
          <a:xfrm rot="-546">
            <a:off x="956175" y="4045951"/>
            <a:ext cx="3776700" cy="4263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txBox="1">
            <a:spLocks noGrp="1"/>
          </p:cNvSpPr>
          <p:nvPr>
            <p:ph type="ctrTitle"/>
          </p:nvPr>
        </p:nvSpPr>
        <p:spPr>
          <a:xfrm>
            <a:off x="956175" y="1296625"/>
            <a:ext cx="4732500" cy="25287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SzPts val="52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grpSp>
        <p:nvGrpSpPr>
          <p:cNvPr id="13" name="Google Shape;13;p2"/>
          <p:cNvGrpSpPr/>
          <p:nvPr/>
        </p:nvGrpSpPr>
        <p:grpSpPr>
          <a:xfrm>
            <a:off x="520563" y="326550"/>
            <a:ext cx="8079900" cy="426900"/>
            <a:chOff x="552450" y="401675"/>
            <a:chExt cx="8079900" cy="426900"/>
          </a:xfrm>
        </p:grpSpPr>
        <p:sp>
          <p:nvSpPr>
            <p:cNvPr id="14" name="Google Shape;14;p2"/>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9"/>
        <p:cNvGrpSpPr/>
        <p:nvPr/>
      </p:nvGrpSpPr>
      <p:grpSpPr>
        <a:xfrm>
          <a:off x="0" y="0"/>
          <a:ext cx="0" cy="0"/>
          <a:chOff x="0" y="0"/>
          <a:chExt cx="0" cy="0"/>
        </a:xfrm>
      </p:grpSpPr>
      <p:sp>
        <p:nvSpPr>
          <p:cNvPr id="130" name="Google Shape;130;p11"/>
          <p:cNvSpPr/>
          <p:nvPr/>
        </p:nvSpPr>
        <p:spPr>
          <a:xfrm>
            <a:off x="763375" y="1018325"/>
            <a:ext cx="3070200" cy="2298600"/>
          </a:xfrm>
          <a:prstGeom prst="roundRect">
            <a:avLst>
              <a:gd name="adj" fmla="val 6976"/>
            </a:avLst>
          </a:pr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1"/>
          <p:cNvSpPr/>
          <p:nvPr/>
        </p:nvSpPr>
        <p:spPr>
          <a:xfrm>
            <a:off x="1651528" y="2440091"/>
            <a:ext cx="704339" cy="704399"/>
          </a:xfrm>
          <a:custGeom>
            <a:avLst/>
            <a:gdLst/>
            <a:ahLst/>
            <a:cxnLst/>
            <a:rect l="l" t="t" r="r" b="b"/>
            <a:pathLst>
              <a:path w="1862" h="1862" extrusionOk="0">
                <a:moveTo>
                  <a:pt x="932" y="1862"/>
                </a:moveTo>
                <a:cubicBezTo>
                  <a:pt x="1446" y="1862"/>
                  <a:pt x="1861" y="1442"/>
                  <a:pt x="1861" y="933"/>
                </a:cubicBezTo>
                <a:cubicBezTo>
                  <a:pt x="1861" y="418"/>
                  <a:pt x="1444" y="1"/>
                  <a:pt x="932" y="1"/>
                </a:cubicBezTo>
                <a:cubicBezTo>
                  <a:pt x="418" y="1"/>
                  <a:pt x="0" y="420"/>
                  <a:pt x="0" y="933"/>
                </a:cubicBezTo>
                <a:cubicBezTo>
                  <a:pt x="4" y="1447"/>
                  <a:pt x="420" y="1862"/>
                  <a:pt x="932" y="1862"/>
                </a:cubicBezTo>
                <a:close/>
              </a:path>
            </a:pathLst>
          </a:custGeom>
          <a:solidFill>
            <a:srgbClr val="92D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132;p11"/>
          <p:cNvGrpSpPr/>
          <p:nvPr/>
        </p:nvGrpSpPr>
        <p:grpSpPr>
          <a:xfrm>
            <a:off x="763292" y="516200"/>
            <a:ext cx="3070200" cy="426900"/>
            <a:chOff x="552455" y="401675"/>
            <a:chExt cx="3070200" cy="426900"/>
          </a:xfrm>
        </p:grpSpPr>
        <p:sp>
          <p:nvSpPr>
            <p:cNvPr id="133" name="Google Shape;133;p11"/>
            <p:cNvSpPr/>
            <p:nvPr/>
          </p:nvSpPr>
          <p:spPr>
            <a:xfrm>
              <a:off x="552455" y="401675"/>
              <a:ext cx="3070200" cy="426900"/>
            </a:xfrm>
            <a:prstGeom prst="roundRect">
              <a:avLst>
                <a:gd name="adj" fmla="val 2231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rgbClr val="6DC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 name="Google Shape;137;p11"/>
          <p:cNvSpPr/>
          <p:nvPr/>
        </p:nvSpPr>
        <p:spPr>
          <a:xfrm>
            <a:off x="2142800" y="1617400"/>
            <a:ext cx="6237900" cy="31164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p:cNvSpPr/>
          <p:nvPr/>
        </p:nvSpPr>
        <p:spPr>
          <a:xfrm>
            <a:off x="1009820" y="2519449"/>
            <a:ext cx="278164" cy="278164"/>
          </a:xfrm>
          <a:custGeom>
            <a:avLst/>
            <a:gdLst/>
            <a:ahLst/>
            <a:cxnLst/>
            <a:rect l="l" t="t" r="r" b="b"/>
            <a:pathLst>
              <a:path w="1862" h="1862" extrusionOk="0">
                <a:moveTo>
                  <a:pt x="932" y="1862"/>
                </a:moveTo>
                <a:cubicBezTo>
                  <a:pt x="1446" y="1862"/>
                  <a:pt x="1861" y="1442"/>
                  <a:pt x="1861" y="933"/>
                </a:cubicBezTo>
                <a:cubicBezTo>
                  <a:pt x="1861" y="418"/>
                  <a:pt x="1444" y="1"/>
                  <a:pt x="932" y="1"/>
                </a:cubicBezTo>
                <a:cubicBezTo>
                  <a:pt x="418" y="1"/>
                  <a:pt x="0" y="420"/>
                  <a:pt x="0" y="933"/>
                </a:cubicBezTo>
                <a:cubicBezTo>
                  <a:pt x="4" y="1447"/>
                  <a:pt x="420" y="1862"/>
                  <a:pt x="932" y="1862"/>
                </a:cubicBezTo>
                <a:close/>
              </a:path>
            </a:pathLst>
          </a:cu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 name="Google Shape;139;p11"/>
          <p:cNvGrpSpPr/>
          <p:nvPr/>
        </p:nvGrpSpPr>
        <p:grpSpPr>
          <a:xfrm>
            <a:off x="993542" y="1255176"/>
            <a:ext cx="1085590" cy="1085963"/>
            <a:chOff x="-3274611" y="2338122"/>
            <a:chExt cx="866462" cy="866760"/>
          </a:xfrm>
        </p:grpSpPr>
        <p:sp>
          <p:nvSpPr>
            <p:cNvPr id="140" name="Google Shape;140;p11"/>
            <p:cNvSpPr/>
            <p:nvPr/>
          </p:nvSpPr>
          <p:spPr>
            <a:xfrm>
              <a:off x="-3274611" y="2338122"/>
              <a:ext cx="866462" cy="866462"/>
            </a:xfrm>
            <a:custGeom>
              <a:avLst/>
              <a:gdLst/>
              <a:ahLst/>
              <a:cxnLst/>
              <a:rect l="l" t="t" r="r" b="b"/>
              <a:pathLst>
                <a:path w="5800" h="5800" extrusionOk="0">
                  <a:moveTo>
                    <a:pt x="2900" y="5799"/>
                  </a:moveTo>
                  <a:cubicBezTo>
                    <a:pt x="4498" y="5799"/>
                    <a:pt x="5800" y="4496"/>
                    <a:pt x="5800" y="2900"/>
                  </a:cubicBezTo>
                  <a:cubicBezTo>
                    <a:pt x="5800" y="1300"/>
                    <a:pt x="4496" y="1"/>
                    <a:pt x="2900" y="1"/>
                  </a:cubicBezTo>
                  <a:cubicBezTo>
                    <a:pt x="1300" y="1"/>
                    <a:pt x="1" y="1304"/>
                    <a:pt x="1" y="2900"/>
                  </a:cubicBezTo>
                  <a:cubicBezTo>
                    <a:pt x="1" y="4496"/>
                    <a:pt x="1302" y="5799"/>
                    <a:pt x="2900" y="579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1"/>
            <p:cNvSpPr/>
            <p:nvPr/>
          </p:nvSpPr>
          <p:spPr>
            <a:xfrm>
              <a:off x="-3172279" y="2383237"/>
              <a:ext cx="460271" cy="499411"/>
            </a:xfrm>
            <a:custGeom>
              <a:avLst/>
              <a:gdLst/>
              <a:ahLst/>
              <a:cxnLst/>
              <a:rect l="l" t="t" r="r" b="b"/>
              <a:pathLst>
                <a:path w="3081" h="3343" extrusionOk="0">
                  <a:moveTo>
                    <a:pt x="2608" y="1"/>
                  </a:moveTo>
                  <a:cubicBezTo>
                    <a:pt x="2739" y="1"/>
                    <a:pt x="2855" y="52"/>
                    <a:pt x="2941" y="141"/>
                  </a:cubicBezTo>
                  <a:cubicBezTo>
                    <a:pt x="3027" y="225"/>
                    <a:pt x="3081" y="344"/>
                    <a:pt x="3081" y="474"/>
                  </a:cubicBezTo>
                  <a:cubicBezTo>
                    <a:pt x="3081" y="605"/>
                    <a:pt x="3029" y="721"/>
                    <a:pt x="2941" y="809"/>
                  </a:cubicBezTo>
                  <a:cubicBezTo>
                    <a:pt x="2855" y="895"/>
                    <a:pt x="2739" y="947"/>
                    <a:pt x="2608" y="947"/>
                  </a:cubicBezTo>
                  <a:cubicBezTo>
                    <a:pt x="2476" y="947"/>
                    <a:pt x="2361" y="895"/>
                    <a:pt x="2273" y="809"/>
                  </a:cubicBezTo>
                  <a:cubicBezTo>
                    <a:pt x="2188" y="725"/>
                    <a:pt x="2135" y="605"/>
                    <a:pt x="2135" y="474"/>
                  </a:cubicBezTo>
                  <a:cubicBezTo>
                    <a:pt x="2135" y="344"/>
                    <a:pt x="2186" y="227"/>
                    <a:pt x="2273" y="141"/>
                  </a:cubicBezTo>
                  <a:cubicBezTo>
                    <a:pt x="2361" y="56"/>
                    <a:pt x="2478" y="1"/>
                    <a:pt x="2608" y="1"/>
                  </a:cubicBezTo>
                  <a:close/>
                  <a:moveTo>
                    <a:pt x="994" y="2308"/>
                  </a:moveTo>
                  <a:cubicBezTo>
                    <a:pt x="1138" y="2308"/>
                    <a:pt x="1265" y="2364"/>
                    <a:pt x="1358" y="2458"/>
                  </a:cubicBezTo>
                  <a:cubicBezTo>
                    <a:pt x="1454" y="2555"/>
                    <a:pt x="1510" y="2682"/>
                    <a:pt x="1510" y="2826"/>
                  </a:cubicBezTo>
                  <a:cubicBezTo>
                    <a:pt x="1510" y="2970"/>
                    <a:pt x="1454" y="3100"/>
                    <a:pt x="1358" y="3192"/>
                  </a:cubicBezTo>
                  <a:cubicBezTo>
                    <a:pt x="1265" y="3287"/>
                    <a:pt x="1136" y="3342"/>
                    <a:pt x="992" y="3342"/>
                  </a:cubicBezTo>
                  <a:cubicBezTo>
                    <a:pt x="846" y="3342"/>
                    <a:pt x="718" y="3287"/>
                    <a:pt x="626" y="3192"/>
                  </a:cubicBezTo>
                  <a:cubicBezTo>
                    <a:pt x="533" y="3096"/>
                    <a:pt x="473" y="2968"/>
                    <a:pt x="473" y="2824"/>
                  </a:cubicBezTo>
                  <a:cubicBezTo>
                    <a:pt x="473" y="2680"/>
                    <a:pt x="531" y="2551"/>
                    <a:pt x="626" y="2458"/>
                  </a:cubicBezTo>
                  <a:cubicBezTo>
                    <a:pt x="720" y="2366"/>
                    <a:pt x="852" y="2308"/>
                    <a:pt x="994" y="2308"/>
                  </a:cubicBezTo>
                  <a:close/>
                  <a:moveTo>
                    <a:pt x="1300" y="2524"/>
                  </a:moveTo>
                  <a:cubicBezTo>
                    <a:pt x="1222" y="2446"/>
                    <a:pt x="1115" y="2396"/>
                    <a:pt x="996" y="2396"/>
                  </a:cubicBezTo>
                  <a:cubicBezTo>
                    <a:pt x="876" y="2396"/>
                    <a:pt x="769" y="2446"/>
                    <a:pt x="691" y="2524"/>
                  </a:cubicBezTo>
                  <a:cubicBezTo>
                    <a:pt x="615" y="2600"/>
                    <a:pt x="566" y="2709"/>
                    <a:pt x="566" y="2826"/>
                  </a:cubicBezTo>
                  <a:cubicBezTo>
                    <a:pt x="566" y="2946"/>
                    <a:pt x="615" y="3052"/>
                    <a:pt x="691" y="3131"/>
                  </a:cubicBezTo>
                  <a:cubicBezTo>
                    <a:pt x="769" y="3207"/>
                    <a:pt x="876" y="3256"/>
                    <a:pt x="996" y="3256"/>
                  </a:cubicBezTo>
                  <a:cubicBezTo>
                    <a:pt x="1115" y="3256"/>
                    <a:pt x="1222" y="3207"/>
                    <a:pt x="1300" y="3131"/>
                  </a:cubicBezTo>
                  <a:cubicBezTo>
                    <a:pt x="1376" y="3052"/>
                    <a:pt x="1425" y="2946"/>
                    <a:pt x="1425" y="2826"/>
                  </a:cubicBezTo>
                  <a:cubicBezTo>
                    <a:pt x="1425" y="2709"/>
                    <a:pt x="1376" y="2600"/>
                    <a:pt x="1300" y="2524"/>
                  </a:cubicBezTo>
                  <a:close/>
                  <a:moveTo>
                    <a:pt x="301" y="1451"/>
                  </a:moveTo>
                  <a:cubicBezTo>
                    <a:pt x="383" y="1451"/>
                    <a:pt x="461" y="1486"/>
                    <a:pt x="515" y="1539"/>
                  </a:cubicBezTo>
                  <a:cubicBezTo>
                    <a:pt x="570" y="1592"/>
                    <a:pt x="603" y="1671"/>
                    <a:pt x="603" y="1753"/>
                  </a:cubicBezTo>
                  <a:cubicBezTo>
                    <a:pt x="603" y="1835"/>
                    <a:pt x="568" y="1911"/>
                    <a:pt x="515" y="1965"/>
                  </a:cubicBezTo>
                  <a:cubicBezTo>
                    <a:pt x="461" y="2020"/>
                    <a:pt x="383" y="2053"/>
                    <a:pt x="301" y="2053"/>
                  </a:cubicBezTo>
                  <a:cubicBezTo>
                    <a:pt x="220" y="2053"/>
                    <a:pt x="142" y="2020"/>
                    <a:pt x="89" y="1965"/>
                  </a:cubicBezTo>
                  <a:cubicBezTo>
                    <a:pt x="33" y="1911"/>
                    <a:pt x="0" y="1835"/>
                    <a:pt x="0" y="1753"/>
                  </a:cubicBezTo>
                  <a:cubicBezTo>
                    <a:pt x="0" y="1671"/>
                    <a:pt x="35" y="1592"/>
                    <a:pt x="89" y="1539"/>
                  </a:cubicBezTo>
                  <a:cubicBezTo>
                    <a:pt x="144" y="1486"/>
                    <a:pt x="220" y="1451"/>
                    <a:pt x="301" y="1451"/>
                  </a:cubicBezTo>
                  <a:close/>
                  <a:moveTo>
                    <a:pt x="451" y="1601"/>
                  </a:moveTo>
                  <a:cubicBezTo>
                    <a:pt x="412" y="1562"/>
                    <a:pt x="358" y="1537"/>
                    <a:pt x="301" y="1537"/>
                  </a:cubicBezTo>
                  <a:cubicBezTo>
                    <a:pt x="243" y="1537"/>
                    <a:pt x="190" y="1560"/>
                    <a:pt x="153" y="1601"/>
                  </a:cubicBezTo>
                  <a:cubicBezTo>
                    <a:pt x="114" y="1640"/>
                    <a:pt x="89" y="1691"/>
                    <a:pt x="89" y="1749"/>
                  </a:cubicBezTo>
                  <a:cubicBezTo>
                    <a:pt x="89" y="1808"/>
                    <a:pt x="111" y="1862"/>
                    <a:pt x="153" y="1899"/>
                  </a:cubicBezTo>
                  <a:cubicBezTo>
                    <a:pt x="192" y="1938"/>
                    <a:pt x="245" y="1961"/>
                    <a:pt x="301" y="1961"/>
                  </a:cubicBezTo>
                  <a:cubicBezTo>
                    <a:pt x="360" y="1961"/>
                    <a:pt x="414" y="1938"/>
                    <a:pt x="451" y="1899"/>
                  </a:cubicBezTo>
                  <a:cubicBezTo>
                    <a:pt x="490" y="1860"/>
                    <a:pt x="515" y="1806"/>
                    <a:pt x="515" y="1749"/>
                  </a:cubicBezTo>
                  <a:cubicBezTo>
                    <a:pt x="515" y="1693"/>
                    <a:pt x="492" y="1642"/>
                    <a:pt x="451" y="1601"/>
                  </a:cubicBezTo>
                  <a:close/>
                  <a:moveTo>
                    <a:pt x="2608" y="89"/>
                  </a:moveTo>
                  <a:cubicBezTo>
                    <a:pt x="2503" y="89"/>
                    <a:pt x="2404" y="132"/>
                    <a:pt x="2334" y="202"/>
                  </a:cubicBezTo>
                  <a:cubicBezTo>
                    <a:pt x="2267" y="272"/>
                    <a:pt x="2221" y="369"/>
                    <a:pt x="2221" y="474"/>
                  </a:cubicBezTo>
                  <a:cubicBezTo>
                    <a:pt x="2221" y="581"/>
                    <a:pt x="2267" y="677"/>
                    <a:pt x="2334" y="747"/>
                  </a:cubicBezTo>
                  <a:cubicBezTo>
                    <a:pt x="2404" y="815"/>
                    <a:pt x="2503" y="860"/>
                    <a:pt x="2608" y="860"/>
                  </a:cubicBezTo>
                  <a:cubicBezTo>
                    <a:pt x="2713" y="860"/>
                    <a:pt x="2811" y="817"/>
                    <a:pt x="2879" y="747"/>
                  </a:cubicBezTo>
                  <a:cubicBezTo>
                    <a:pt x="2949" y="677"/>
                    <a:pt x="2992" y="581"/>
                    <a:pt x="2992" y="474"/>
                  </a:cubicBezTo>
                  <a:cubicBezTo>
                    <a:pt x="2992" y="262"/>
                    <a:pt x="2820" y="89"/>
                    <a:pt x="2608" y="89"/>
                  </a:cubicBezTo>
                  <a:close/>
                </a:path>
              </a:pathLst>
            </a:cu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a:off x="-3188264" y="2461666"/>
              <a:ext cx="780115" cy="743215"/>
            </a:xfrm>
            <a:custGeom>
              <a:avLst/>
              <a:gdLst/>
              <a:ahLst/>
              <a:cxnLst/>
              <a:rect l="l" t="t" r="r" b="b"/>
              <a:pathLst>
                <a:path w="5222" h="4975" extrusionOk="0">
                  <a:moveTo>
                    <a:pt x="4350" y="0"/>
                  </a:moveTo>
                  <a:cubicBezTo>
                    <a:pt x="4742" y="385"/>
                    <a:pt x="5026" y="878"/>
                    <a:pt x="5152" y="1433"/>
                  </a:cubicBezTo>
                  <a:cubicBezTo>
                    <a:pt x="5010" y="1448"/>
                    <a:pt x="4880" y="1512"/>
                    <a:pt x="4786" y="1610"/>
                  </a:cubicBezTo>
                  <a:cubicBezTo>
                    <a:pt x="4675" y="1721"/>
                    <a:pt x="4607" y="1876"/>
                    <a:pt x="4607" y="2046"/>
                  </a:cubicBezTo>
                  <a:cubicBezTo>
                    <a:pt x="4607" y="2217"/>
                    <a:pt x="4675" y="2371"/>
                    <a:pt x="4786" y="2484"/>
                  </a:cubicBezTo>
                  <a:cubicBezTo>
                    <a:pt x="4886" y="2585"/>
                    <a:pt x="5018" y="2649"/>
                    <a:pt x="5164" y="2661"/>
                  </a:cubicBezTo>
                  <a:cubicBezTo>
                    <a:pt x="4917" y="3870"/>
                    <a:pt x="3918" y="4806"/>
                    <a:pt x="2674" y="4954"/>
                  </a:cubicBezTo>
                  <a:cubicBezTo>
                    <a:pt x="2676" y="4933"/>
                    <a:pt x="2676" y="4913"/>
                    <a:pt x="2676" y="4894"/>
                  </a:cubicBezTo>
                  <a:cubicBezTo>
                    <a:pt x="2676" y="4705"/>
                    <a:pt x="2600" y="4534"/>
                    <a:pt x="2476" y="4411"/>
                  </a:cubicBezTo>
                  <a:cubicBezTo>
                    <a:pt x="2353" y="4288"/>
                    <a:pt x="2180" y="4212"/>
                    <a:pt x="1993" y="4212"/>
                  </a:cubicBezTo>
                  <a:cubicBezTo>
                    <a:pt x="1802" y="4212"/>
                    <a:pt x="1633" y="4288"/>
                    <a:pt x="1510" y="4411"/>
                  </a:cubicBezTo>
                  <a:cubicBezTo>
                    <a:pt x="1407" y="4514"/>
                    <a:pt x="1337" y="4648"/>
                    <a:pt x="1317" y="4798"/>
                  </a:cubicBezTo>
                  <a:cubicBezTo>
                    <a:pt x="790" y="4602"/>
                    <a:pt x="334" y="4257"/>
                    <a:pt x="0" y="3815"/>
                  </a:cubicBezTo>
                  <a:cubicBezTo>
                    <a:pt x="1238" y="3872"/>
                    <a:pt x="1701" y="3615"/>
                    <a:pt x="2090" y="2667"/>
                  </a:cubicBezTo>
                  <a:cubicBezTo>
                    <a:pt x="2503" y="1660"/>
                    <a:pt x="3457" y="2795"/>
                    <a:pt x="3737" y="1218"/>
                  </a:cubicBezTo>
                  <a:cubicBezTo>
                    <a:pt x="3871" y="467"/>
                    <a:pt x="4121" y="138"/>
                    <a:pt x="4350" y="0"/>
                  </a:cubicBezTo>
                  <a:close/>
                  <a:moveTo>
                    <a:pt x="5166" y="1518"/>
                  </a:moveTo>
                  <a:cubicBezTo>
                    <a:pt x="5043" y="1530"/>
                    <a:pt x="4930" y="1588"/>
                    <a:pt x="4845" y="1670"/>
                  </a:cubicBezTo>
                  <a:cubicBezTo>
                    <a:pt x="4751" y="1765"/>
                    <a:pt x="4691" y="1898"/>
                    <a:pt x="4691" y="2042"/>
                  </a:cubicBezTo>
                  <a:cubicBezTo>
                    <a:pt x="4691" y="2188"/>
                    <a:pt x="4751" y="2320"/>
                    <a:pt x="4845" y="2414"/>
                  </a:cubicBezTo>
                  <a:cubicBezTo>
                    <a:pt x="4932" y="2503"/>
                    <a:pt x="5049" y="2558"/>
                    <a:pt x="5176" y="2567"/>
                  </a:cubicBezTo>
                  <a:cubicBezTo>
                    <a:pt x="5205" y="2404"/>
                    <a:pt x="5219" y="2238"/>
                    <a:pt x="5219" y="2067"/>
                  </a:cubicBezTo>
                  <a:cubicBezTo>
                    <a:pt x="5222" y="1882"/>
                    <a:pt x="5203" y="1697"/>
                    <a:pt x="5166" y="1518"/>
                  </a:cubicBezTo>
                  <a:close/>
                  <a:moveTo>
                    <a:pt x="2581" y="4962"/>
                  </a:moveTo>
                  <a:cubicBezTo>
                    <a:pt x="2583" y="4940"/>
                    <a:pt x="2585" y="4915"/>
                    <a:pt x="2585" y="4892"/>
                  </a:cubicBezTo>
                  <a:cubicBezTo>
                    <a:pt x="2585" y="4728"/>
                    <a:pt x="2520" y="4580"/>
                    <a:pt x="2411" y="4471"/>
                  </a:cubicBezTo>
                  <a:cubicBezTo>
                    <a:pt x="2304" y="4364"/>
                    <a:pt x="2153" y="4296"/>
                    <a:pt x="1989" y="4296"/>
                  </a:cubicBezTo>
                  <a:cubicBezTo>
                    <a:pt x="1824" y="4296"/>
                    <a:pt x="1676" y="4364"/>
                    <a:pt x="1567" y="4471"/>
                  </a:cubicBezTo>
                  <a:cubicBezTo>
                    <a:pt x="1475" y="4563"/>
                    <a:pt x="1413" y="4687"/>
                    <a:pt x="1399" y="4826"/>
                  </a:cubicBezTo>
                  <a:cubicBezTo>
                    <a:pt x="1689" y="4923"/>
                    <a:pt x="1997" y="4975"/>
                    <a:pt x="2320" y="4975"/>
                  </a:cubicBezTo>
                  <a:cubicBezTo>
                    <a:pt x="2408" y="4972"/>
                    <a:pt x="2497" y="4970"/>
                    <a:pt x="2581" y="4962"/>
                  </a:cubicBezTo>
                  <a:close/>
                </a:path>
              </a:pathLst>
            </a:cu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a:off x="-2737558" y="2820050"/>
              <a:ext cx="83061" cy="83210"/>
            </a:xfrm>
            <a:custGeom>
              <a:avLst/>
              <a:gdLst/>
              <a:ahLst/>
              <a:cxnLst/>
              <a:rect l="l" t="t" r="r" b="b"/>
              <a:pathLst>
                <a:path w="556" h="557" extrusionOk="0">
                  <a:moveTo>
                    <a:pt x="278" y="556"/>
                  </a:moveTo>
                  <a:cubicBezTo>
                    <a:pt x="430" y="556"/>
                    <a:pt x="555" y="433"/>
                    <a:pt x="555" y="279"/>
                  </a:cubicBezTo>
                  <a:cubicBezTo>
                    <a:pt x="555" y="126"/>
                    <a:pt x="432" y="1"/>
                    <a:pt x="278" y="1"/>
                  </a:cubicBezTo>
                  <a:cubicBezTo>
                    <a:pt x="128" y="1"/>
                    <a:pt x="0" y="124"/>
                    <a:pt x="0" y="279"/>
                  </a:cubicBezTo>
                  <a:cubicBezTo>
                    <a:pt x="0" y="429"/>
                    <a:pt x="128" y="556"/>
                    <a:pt x="278" y="55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 name="Google Shape;144;p11"/>
          <p:cNvGrpSpPr/>
          <p:nvPr/>
        </p:nvGrpSpPr>
        <p:grpSpPr>
          <a:xfrm>
            <a:off x="2142783" y="1237080"/>
            <a:ext cx="6237683" cy="329567"/>
            <a:chOff x="552450" y="401675"/>
            <a:chExt cx="8079900" cy="426900"/>
          </a:xfrm>
        </p:grpSpPr>
        <p:sp>
          <p:nvSpPr>
            <p:cNvPr id="145" name="Google Shape;145;p11"/>
            <p:cNvSpPr/>
            <p:nvPr/>
          </p:nvSpPr>
          <p:spPr>
            <a:xfrm>
              <a:off x="552450" y="401675"/>
              <a:ext cx="8079900" cy="426900"/>
            </a:xfrm>
            <a:prstGeom prst="roundRect">
              <a:avLst>
                <a:gd name="adj" fmla="val 2231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rgbClr val="6DC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 name="Google Shape;149;p11"/>
          <p:cNvSpPr txBox="1">
            <a:spLocks noGrp="1"/>
          </p:cNvSpPr>
          <p:nvPr>
            <p:ph type="title" hasCustomPrompt="1"/>
          </p:nvPr>
        </p:nvSpPr>
        <p:spPr>
          <a:xfrm rot="294">
            <a:off x="3412800" y="2218300"/>
            <a:ext cx="3513600" cy="15111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9600"/>
              <a:buNone/>
              <a:defRPr sz="9600">
                <a:solidFill>
                  <a:schemeClr val="lt1"/>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50" name="Google Shape;150;p11"/>
          <p:cNvSpPr txBox="1">
            <a:spLocks noGrp="1"/>
          </p:cNvSpPr>
          <p:nvPr>
            <p:ph type="subTitle" idx="1"/>
          </p:nvPr>
        </p:nvSpPr>
        <p:spPr>
          <a:xfrm>
            <a:off x="3623675" y="3899100"/>
            <a:ext cx="3091800" cy="704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5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52"/>
        <p:cNvGrpSpPr/>
        <p:nvPr/>
      </p:nvGrpSpPr>
      <p:grpSpPr>
        <a:xfrm>
          <a:off x="0" y="0"/>
          <a:ext cx="0" cy="0"/>
          <a:chOff x="0" y="0"/>
          <a:chExt cx="0" cy="0"/>
        </a:xfrm>
      </p:grpSpPr>
      <p:grpSp>
        <p:nvGrpSpPr>
          <p:cNvPr id="153" name="Google Shape;153;p13"/>
          <p:cNvGrpSpPr/>
          <p:nvPr/>
        </p:nvGrpSpPr>
        <p:grpSpPr>
          <a:xfrm>
            <a:off x="520563" y="326550"/>
            <a:ext cx="8079900" cy="426900"/>
            <a:chOff x="552450" y="401675"/>
            <a:chExt cx="8079900" cy="426900"/>
          </a:xfrm>
        </p:grpSpPr>
        <p:sp>
          <p:nvSpPr>
            <p:cNvPr id="154" name="Google Shape;154;p13"/>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3"/>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3"/>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13"/>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txBox="1">
            <a:spLocks noGrp="1"/>
          </p:cNvSpPr>
          <p:nvPr>
            <p:ph type="title"/>
          </p:nvPr>
        </p:nvSpPr>
        <p:spPr>
          <a:xfrm>
            <a:off x="2240456" y="1985865"/>
            <a:ext cx="1883700" cy="4023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60" name="Google Shape;160;p13"/>
          <p:cNvSpPr txBox="1">
            <a:spLocks noGrp="1"/>
          </p:cNvSpPr>
          <p:nvPr>
            <p:ph type="subTitle" idx="1"/>
          </p:nvPr>
        </p:nvSpPr>
        <p:spPr>
          <a:xfrm>
            <a:off x="2079550" y="2426200"/>
            <a:ext cx="2229600" cy="52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161" name="Google Shape;161;p13"/>
          <p:cNvSpPr txBox="1">
            <a:spLocks noGrp="1"/>
          </p:cNvSpPr>
          <p:nvPr>
            <p:ph type="title" idx="2" hasCustomPrompt="1"/>
          </p:nvPr>
        </p:nvSpPr>
        <p:spPr>
          <a:xfrm rot="1296">
            <a:off x="4795982" y="3370397"/>
            <a:ext cx="795600" cy="593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2" name="Google Shape;162;p13"/>
          <p:cNvSpPr txBox="1">
            <a:spLocks noGrp="1"/>
          </p:cNvSpPr>
          <p:nvPr>
            <p:ph type="title" idx="3" hasCustomPrompt="1"/>
          </p:nvPr>
        </p:nvSpPr>
        <p:spPr>
          <a:xfrm>
            <a:off x="881056" y="3370847"/>
            <a:ext cx="795600" cy="593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3" name="Google Shape;163;p13"/>
          <p:cNvSpPr txBox="1">
            <a:spLocks noGrp="1"/>
          </p:cNvSpPr>
          <p:nvPr>
            <p:ph type="title" idx="4"/>
          </p:nvPr>
        </p:nvSpPr>
        <p:spPr>
          <a:xfrm>
            <a:off x="2242402" y="3341825"/>
            <a:ext cx="1879800" cy="400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64" name="Google Shape;164;p13"/>
          <p:cNvSpPr txBox="1">
            <a:spLocks noGrp="1"/>
          </p:cNvSpPr>
          <p:nvPr>
            <p:ph type="subTitle" idx="5"/>
          </p:nvPr>
        </p:nvSpPr>
        <p:spPr>
          <a:xfrm>
            <a:off x="2087410" y="3782550"/>
            <a:ext cx="2229600" cy="53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165" name="Google Shape;165;p13"/>
          <p:cNvSpPr txBox="1">
            <a:spLocks noGrp="1"/>
          </p:cNvSpPr>
          <p:nvPr>
            <p:ph type="title" idx="6"/>
          </p:nvPr>
        </p:nvSpPr>
        <p:spPr>
          <a:xfrm>
            <a:off x="6109156" y="3339725"/>
            <a:ext cx="1883700" cy="4023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66" name="Google Shape;166;p13"/>
          <p:cNvSpPr txBox="1">
            <a:spLocks noGrp="1"/>
          </p:cNvSpPr>
          <p:nvPr>
            <p:ph type="subTitle" idx="7"/>
          </p:nvPr>
        </p:nvSpPr>
        <p:spPr>
          <a:xfrm>
            <a:off x="5932350" y="3782554"/>
            <a:ext cx="2237400" cy="53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67" name="Google Shape;167;p13"/>
          <p:cNvSpPr txBox="1">
            <a:spLocks noGrp="1"/>
          </p:cNvSpPr>
          <p:nvPr>
            <p:ph type="title" idx="8"/>
          </p:nvPr>
        </p:nvSpPr>
        <p:spPr>
          <a:xfrm>
            <a:off x="6109156" y="1985865"/>
            <a:ext cx="1883700" cy="4023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68" name="Google Shape;168;p13"/>
          <p:cNvSpPr txBox="1">
            <a:spLocks noGrp="1"/>
          </p:cNvSpPr>
          <p:nvPr>
            <p:ph type="subTitle" idx="9"/>
          </p:nvPr>
        </p:nvSpPr>
        <p:spPr>
          <a:xfrm>
            <a:off x="5932362" y="2424850"/>
            <a:ext cx="2237400" cy="53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69" name="Google Shape;169;p13"/>
          <p:cNvSpPr txBox="1">
            <a:spLocks noGrp="1"/>
          </p:cNvSpPr>
          <p:nvPr>
            <p:ph type="title" idx="13" hasCustomPrompt="1"/>
          </p:nvPr>
        </p:nvSpPr>
        <p:spPr>
          <a:xfrm rot="1296">
            <a:off x="4795981" y="1964342"/>
            <a:ext cx="795600" cy="593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70" name="Google Shape;170;p13"/>
          <p:cNvSpPr txBox="1">
            <a:spLocks noGrp="1"/>
          </p:cNvSpPr>
          <p:nvPr>
            <p:ph type="title" idx="14" hasCustomPrompt="1"/>
          </p:nvPr>
        </p:nvSpPr>
        <p:spPr>
          <a:xfrm rot="1302">
            <a:off x="882700" y="1964200"/>
            <a:ext cx="792300" cy="593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71" name="Google Shape;171;p13"/>
          <p:cNvSpPr txBox="1">
            <a:spLocks noGrp="1"/>
          </p:cNvSpPr>
          <p:nvPr>
            <p:ph type="title" idx="15"/>
          </p:nvPr>
        </p:nvSpPr>
        <p:spPr>
          <a:xfrm>
            <a:off x="720000" y="935913"/>
            <a:ext cx="7704000" cy="5643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72" name="Google Shape;172;p13"/>
          <p:cNvGrpSpPr/>
          <p:nvPr/>
        </p:nvGrpSpPr>
        <p:grpSpPr>
          <a:xfrm>
            <a:off x="7764407" y="575481"/>
            <a:ext cx="1308352" cy="1308606"/>
            <a:chOff x="7764407" y="575481"/>
            <a:chExt cx="1308352" cy="1308606"/>
          </a:xfrm>
        </p:grpSpPr>
        <p:sp>
          <p:nvSpPr>
            <p:cNvPr id="173" name="Google Shape;173;p13"/>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 name="Google Shape;174;p13"/>
            <p:cNvGrpSpPr/>
            <p:nvPr/>
          </p:nvGrpSpPr>
          <p:grpSpPr>
            <a:xfrm rot="-846281">
              <a:off x="7879557" y="690583"/>
              <a:ext cx="1078052" cy="1078403"/>
              <a:chOff x="5759760" y="3433415"/>
              <a:chExt cx="583422" cy="583612"/>
            </a:xfrm>
          </p:grpSpPr>
          <p:sp>
            <p:nvSpPr>
              <p:cNvPr id="175" name="Google Shape;175;p13"/>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3"/>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3"/>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9" name="Google Shape;179;p13"/>
          <p:cNvSpPr/>
          <p:nvPr/>
        </p:nvSpPr>
        <p:spPr>
          <a:xfrm>
            <a:off x="7455971" y="575487"/>
            <a:ext cx="593886" cy="593996"/>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80"/>
        <p:cNvGrpSpPr/>
        <p:nvPr/>
      </p:nvGrpSpPr>
      <p:grpSpPr>
        <a:xfrm>
          <a:off x="0" y="0"/>
          <a:ext cx="0" cy="0"/>
          <a:chOff x="0" y="0"/>
          <a:chExt cx="0" cy="0"/>
        </a:xfrm>
      </p:grpSpPr>
      <p:grpSp>
        <p:nvGrpSpPr>
          <p:cNvPr id="181" name="Google Shape;181;p14"/>
          <p:cNvGrpSpPr/>
          <p:nvPr/>
        </p:nvGrpSpPr>
        <p:grpSpPr>
          <a:xfrm>
            <a:off x="1160658" y="717681"/>
            <a:ext cx="6822668" cy="360474"/>
            <a:chOff x="552450" y="401675"/>
            <a:chExt cx="8079900" cy="426900"/>
          </a:xfrm>
        </p:grpSpPr>
        <p:sp>
          <p:nvSpPr>
            <p:cNvPr id="182" name="Google Shape;182;p14"/>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4"/>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4"/>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4"/>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 name="Google Shape;186;p14"/>
          <p:cNvSpPr/>
          <p:nvPr/>
        </p:nvSpPr>
        <p:spPr>
          <a:xfrm>
            <a:off x="1160653" y="1133608"/>
            <a:ext cx="6822600" cy="32922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txBox="1">
            <a:spLocks noGrp="1"/>
          </p:cNvSpPr>
          <p:nvPr>
            <p:ph type="title"/>
          </p:nvPr>
        </p:nvSpPr>
        <p:spPr>
          <a:xfrm rot="-732">
            <a:off x="2457400" y="3203847"/>
            <a:ext cx="4229100" cy="604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800"/>
              <a:buNone/>
              <a:defRPr sz="24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88" name="Google Shape;188;p14"/>
          <p:cNvSpPr txBox="1">
            <a:spLocks noGrp="1"/>
          </p:cNvSpPr>
          <p:nvPr>
            <p:ph type="subTitle" idx="1"/>
          </p:nvPr>
        </p:nvSpPr>
        <p:spPr>
          <a:xfrm>
            <a:off x="2457400" y="1533250"/>
            <a:ext cx="4229100" cy="159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TITLE_ONLY_1">
    <p:bg>
      <p:bgPr>
        <a:solidFill>
          <a:schemeClr val="lt1"/>
        </a:solidFill>
        <a:effectLst/>
      </p:bgPr>
    </p:bg>
    <p:spTree>
      <p:nvGrpSpPr>
        <p:cNvPr id="1" name="Shape 189"/>
        <p:cNvGrpSpPr/>
        <p:nvPr/>
      </p:nvGrpSpPr>
      <p:grpSpPr>
        <a:xfrm>
          <a:off x="0" y="0"/>
          <a:ext cx="0" cy="0"/>
          <a:chOff x="0" y="0"/>
          <a:chExt cx="0" cy="0"/>
        </a:xfrm>
      </p:grpSpPr>
      <p:sp>
        <p:nvSpPr>
          <p:cNvPr id="190" name="Google Shape;190;p15"/>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 name="Google Shape;191;p15"/>
          <p:cNvGrpSpPr/>
          <p:nvPr/>
        </p:nvGrpSpPr>
        <p:grpSpPr>
          <a:xfrm>
            <a:off x="520563" y="326550"/>
            <a:ext cx="8079900" cy="426900"/>
            <a:chOff x="552450" y="401675"/>
            <a:chExt cx="8079900" cy="426900"/>
          </a:xfrm>
        </p:grpSpPr>
        <p:sp>
          <p:nvSpPr>
            <p:cNvPr id="192" name="Google Shape;192;p15"/>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15"/>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7" name="Google Shape;197;p15"/>
          <p:cNvSpPr/>
          <p:nvPr/>
        </p:nvSpPr>
        <p:spPr>
          <a:xfrm>
            <a:off x="6706361" y="974537"/>
            <a:ext cx="699681" cy="197401"/>
          </a:xfrm>
          <a:custGeom>
            <a:avLst/>
            <a:gdLst/>
            <a:ahLst/>
            <a:cxnLst/>
            <a:rect l="l" t="t" r="r" b="b"/>
            <a:pathLst>
              <a:path w="5508" h="1554" extrusionOk="0">
                <a:moveTo>
                  <a:pt x="778" y="1"/>
                </a:moveTo>
                <a:lnTo>
                  <a:pt x="4732" y="1"/>
                </a:lnTo>
                <a:cubicBezTo>
                  <a:pt x="5158" y="1"/>
                  <a:pt x="5508" y="350"/>
                  <a:pt x="5508" y="776"/>
                </a:cubicBezTo>
                <a:lnTo>
                  <a:pt x="5508" y="776"/>
                </a:lnTo>
                <a:cubicBezTo>
                  <a:pt x="5508" y="1204"/>
                  <a:pt x="5158" y="1553"/>
                  <a:pt x="4732" y="1553"/>
                </a:cubicBezTo>
                <a:lnTo>
                  <a:pt x="778" y="1553"/>
                </a:lnTo>
                <a:cubicBezTo>
                  <a:pt x="352" y="1553"/>
                  <a:pt x="3" y="1204"/>
                  <a:pt x="3" y="776"/>
                </a:cubicBezTo>
                <a:lnTo>
                  <a:pt x="3" y="776"/>
                </a:lnTo>
                <a:cubicBezTo>
                  <a:pt x="1" y="350"/>
                  <a:pt x="350" y="1"/>
                  <a:pt x="7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 name="Google Shape;198;p15"/>
          <p:cNvGrpSpPr/>
          <p:nvPr/>
        </p:nvGrpSpPr>
        <p:grpSpPr>
          <a:xfrm rot="1454574">
            <a:off x="7429934" y="440631"/>
            <a:ext cx="1199725" cy="1169337"/>
            <a:chOff x="7352643" y="433005"/>
            <a:chExt cx="1199742" cy="1169354"/>
          </a:xfrm>
        </p:grpSpPr>
        <p:sp>
          <p:nvSpPr>
            <p:cNvPr id="199" name="Google Shape;199;p15"/>
            <p:cNvSpPr/>
            <p:nvPr/>
          </p:nvSpPr>
          <p:spPr>
            <a:xfrm rot="-562243">
              <a:off x="7524655" y="539535"/>
              <a:ext cx="956261" cy="95626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5"/>
            <p:cNvSpPr/>
            <p:nvPr/>
          </p:nvSpPr>
          <p:spPr>
            <a:xfrm rot="-9675424">
              <a:off x="7476279" y="557078"/>
              <a:ext cx="921645" cy="921645"/>
            </a:xfrm>
            <a:custGeom>
              <a:avLst/>
              <a:gdLst/>
              <a:ahLst/>
              <a:cxnLst/>
              <a:rect l="l" t="t" r="r" b="b"/>
              <a:pathLst>
                <a:path w="18323" h="18323" extrusionOk="0">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rot="-9675424">
              <a:off x="7722870" y="932008"/>
              <a:ext cx="503703" cy="516228"/>
            </a:xfrm>
            <a:custGeom>
              <a:avLst/>
              <a:gdLst/>
              <a:ahLst/>
              <a:cxnLst/>
              <a:rect l="l" t="t" r="r" b="b"/>
              <a:pathLst>
                <a:path w="10014" h="10263" extrusionOk="0">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rot="-9675424">
              <a:off x="7501831" y="548847"/>
              <a:ext cx="847906" cy="768734"/>
            </a:xfrm>
            <a:custGeom>
              <a:avLst/>
              <a:gdLst/>
              <a:ahLst/>
              <a:cxnLst/>
              <a:rect l="l" t="t" r="r" b="b"/>
              <a:pathLst>
                <a:path w="16857" h="15283" extrusionOk="0">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5"/>
          <p:cNvSpPr/>
          <p:nvPr/>
        </p:nvSpPr>
        <p:spPr>
          <a:xfrm>
            <a:off x="5887211" y="974537"/>
            <a:ext cx="699681" cy="197401"/>
          </a:xfrm>
          <a:custGeom>
            <a:avLst/>
            <a:gdLst/>
            <a:ahLst/>
            <a:cxnLst/>
            <a:rect l="l" t="t" r="r" b="b"/>
            <a:pathLst>
              <a:path w="5508" h="1554" extrusionOk="0">
                <a:moveTo>
                  <a:pt x="778" y="1"/>
                </a:moveTo>
                <a:lnTo>
                  <a:pt x="4732" y="1"/>
                </a:lnTo>
                <a:cubicBezTo>
                  <a:pt x="5158" y="1"/>
                  <a:pt x="5508" y="350"/>
                  <a:pt x="5508" y="776"/>
                </a:cubicBezTo>
                <a:lnTo>
                  <a:pt x="5508" y="776"/>
                </a:lnTo>
                <a:cubicBezTo>
                  <a:pt x="5508" y="1204"/>
                  <a:pt x="5158" y="1553"/>
                  <a:pt x="4732" y="1553"/>
                </a:cubicBezTo>
                <a:lnTo>
                  <a:pt x="778" y="1553"/>
                </a:lnTo>
                <a:cubicBezTo>
                  <a:pt x="352" y="1553"/>
                  <a:pt x="3" y="1204"/>
                  <a:pt x="3" y="776"/>
                </a:cubicBezTo>
                <a:lnTo>
                  <a:pt x="3" y="776"/>
                </a:lnTo>
                <a:cubicBezTo>
                  <a:pt x="1" y="350"/>
                  <a:pt x="350" y="1"/>
                  <a:pt x="7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 name="Google Shape;204;p15"/>
          <p:cNvGrpSpPr/>
          <p:nvPr/>
        </p:nvGrpSpPr>
        <p:grpSpPr>
          <a:xfrm rot="2954896">
            <a:off x="168653" y="4078555"/>
            <a:ext cx="862337" cy="840495"/>
            <a:chOff x="7352643" y="433005"/>
            <a:chExt cx="1199742" cy="1169354"/>
          </a:xfrm>
        </p:grpSpPr>
        <p:sp>
          <p:nvSpPr>
            <p:cNvPr id="205" name="Google Shape;205;p15"/>
            <p:cNvSpPr/>
            <p:nvPr/>
          </p:nvSpPr>
          <p:spPr>
            <a:xfrm rot="-562243">
              <a:off x="7524655" y="539535"/>
              <a:ext cx="956261" cy="95626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5"/>
            <p:cNvSpPr/>
            <p:nvPr/>
          </p:nvSpPr>
          <p:spPr>
            <a:xfrm rot="-9675424">
              <a:off x="7476279" y="557078"/>
              <a:ext cx="921645" cy="921645"/>
            </a:xfrm>
            <a:custGeom>
              <a:avLst/>
              <a:gdLst/>
              <a:ahLst/>
              <a:cxnLst/>
              <a:rect l="l" t="t" r="r" b="b"/>
              <a:pathLst>
                <a:path w="18323" h="18323" extrusionOk="0">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rot="-9675424">
              <a:off x="7722870" y="932008"/>
              <a:ext cx="503703" cy="516228"/>
            </a:xfrm>
            <a:custGeom>
              <a:avLst/>
              <a:gdLst/>
              <a:ahLst/>
              <a:cxnLst/>
              <a:rect l="l" t="t" r="r" b="b"/>
              <a:pathLst>
                <a:path w="10014" h="10263" extrusionOk="0">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5"/>
            <p:cNvSpPr/>
            <p:nvPr/>
          </p:nvSpPr>
          <p:spPr>
            <a:xfrm rot="-9675424">
              <a:off x="7501831" y="548847"/>
              <a:ext cx="847906" cy="768734"/>
            </a:xfrm>
            <a:custGeom>
              <a:avLst/>
              <a:gdLst/>
              <a:ahLst/>
              <a:cxnLst/>
              <a:rect l="l" t="t" r="r" b="b"/>
              <a:pathLst>
                <a:path w="16857" h="15283" extrusionOk="0">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TITLE_ONLY_1_2">
    <p:bg>
      <p:bgPr>
        <a:solidFill>
          <a:schemeClr val="lt1"/>
        </a:solidFill>
        <a:effectLst/>
      </p:bgPr>
    </p:bg>
    <p:spTree>
      <p:nvGrpSpPr>
        <p:cNvPr id="1" name="Shape 209"/>
        <p:cNvGrpSpPr/>
        <p:nvPr/>
      </p:nvGrpSpPr>
      <p:grpSpPr>
        <a:xfrm>
          <a:off x="0" y="0"/>
          <a:ext cx="0" cy="0"/>
          <a:chOff x="0" y="0"/>
          <a:chExt cx="0" cy="0"/>
        </a:xfrm>
      </p:grpSpPr>
      <p:sp>
        <p:nvSpPr>
          <p:cNvPr id="210" name="Google Shape;210;p16"/>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 name="Google Shape;211;p16"/>
          <p:cNvGrpSpPr/>
          <p:nvPr/>
        </p:nvGrpSpPr>
        <p:grpSpPr>
          <a:xfrm>
            <a:off x="520563" y="326550"/>
            <a:ext cx="8079900" cy="426900"/>
            <a:chOff x="552450" y="401675"/>
            <a:chExt cx="8079900" cy="426900"/>
          </a:xfrm>
        </p:grpSpPr>
        <p:sp>
          <p:nvSpPr>
            <p:cNvPr id="212" name="Google Shape;212;p16"/>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6"/>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6"/>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6"/>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16"/>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17" name="Google Shape;217;p16"/>
          <p:cNvGrpSpPr/>
          <p:nvPr/>
        </p:nvGrpSpPr>
        <p:grpSpPr>
          <a:xfrm rot="-697191">
            <a:off x="7107083" y="288061"/>
            <a:ext cx="1034120" cy="1034321"/>
            <a:chOff x="7764407" y="575481"/>
            <a:chExt cx="1308352" cy="1308606"/>
          </a:xfrm>
        </p:grpSpPr>
        <p:sp>
          <p:nvSpPr>
            <p:cNvPr id="218" name="Google Shape;218;p16"/>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 name="Google Shape;219;p16"/>
            <p:cNvGrpSpPr/>
            <p:nvPr/>
          </p:nvGrpSpPr>
          <p:grpSpPr>
            <a:xfrm rot="-846281">
              <a:off x="7879557" y="690583"/>
              <a:ext cx="1078052" cy="1078403"/>
              <a:chOff x="5759760" y="3433415"/>
              <a:chExt cx="583422" cy="583612"/>
            </a:xfrm>
          </p:grpSpPr>
          <p:sp>
            <p:nvSpPr>
              <p:cNvPr id="220" name="Google Shape;220;p16"/>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6"/>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6"/>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4" name="Google Shape;224;p16"/>
          <p:cNvGrpSpPr/>
          <p:nvPr/>
        </p:nvGrpSpPr>
        <p:grpSpPr>
          <a:xfrm rot="-697191">
            <a:off x="8087197" y="914503"/>
            <a:ext cx="673607" cy="673738"/>
            <a:chOff x="7764407" y="575481"/>
            <a:chExt cx="1308352" cy="1308606"/>
          </a:xfrm>
        </p:grpSpPr>
        <p:sp>
          <p:nvSpPr>
            <p:cNvPr id="225" name="Google Shape;225;p16"/>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16"/>
            <p:cNvGrpSpPr/>
            <p:nvPr/>
          </p:nvGrpSpPr>
          <p:grpSpPr>
            <a:xfrm rot="-846281">
              <a:off x="7879557" y="690583"/>
              <a:ext cx="1078052" cy="1078403"/>
              <a:chOff x="5759760" y="3433415"/>
              <a:chExt cx="583422" cy="583612"/>
            </a:xfrm>
          </p:grpSpPr>
          <p:sp>
            <p:nvSpPr>
              <p:cNvPr id="227" name="Google Shape;227;p16"/>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6"/>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6"/>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6"/>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3">
  <p:cSld name="TITLE_ONLY_1_3">
    <p:bg>
      <p:bgPr>
        <a:solidFill>
          <a:schemeClr val="lt1"/>
        </a:solidFill>
        <a:effectLst/>
      </p:bgPr>
    </p:bg>
    <p:spTree>
      <p:nvGrpSpPr>
        <p:cNvPr id="1" name="Shape 231"/>
        <p:cNvGrpSpPr/>
        <p:nvPr/>
      </p:nvGrpSpPr>
      <p:grpSpPr>
        <a:xfrm>
          <a:off x="0" y="0"/>
          <a:ext cx="0" cy="0"/>
          <a:chOff x="0" y="0"/>
          <a:chExt cx="0" cy="0"/>
        </a:xfrm>
      </p:grpSpPr>
      <p:sp>
        <p:nvSpPr>
          <p:cNvPr id="232" name="Google Shape;232;p17"/>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17"/>
          <p:cNvGrpSpPr/>
          <p:nvPr/>
        </p:nvGrpSpPr>
        <p:grpSpPr>
          <a:xfrm>
            <a:off x="520563" y="326550"/>
            <a:ext cx="8079900" cy="426900"/>
            <a:chOff x="552450" y="401675"/>
            <a:chExt cx="8079900" cy="426900"/>
          </a:xfrm>
        </p:grpSpPr>
        <p:sp>
          <p:nvSpPr>
            <p:cNvPr id="234" name="Google Shape;234;p17"/>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7"/>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7"/>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7"/>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 name="Google Shape;238;p17"/>
          <p:cNvSpPr txBox="1">
            <a:spLocks noGrp="1"/>
          </p:cNvSpPr>
          <p:nvPr>
            <p:ph type="title"/>
          </p:nvPr>
        </p:nvSpPr>
        <p:spPr>
          <a:xfrm>
            <a:off x="720000" y="969225"/>
            <a:ext cx="3852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9" name="Google Shape;239;p17"/>
          <p:cNvSpPr/>
          <p:nvPr/>
        </p:nvSpPr>
        <p:spPr>
          <a:xfrm rot="423713">
            <a:off x="494816" y="3568421"/>
            <a:ext cx="440976" cy="441097"/>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7"/>
          <p:cNvSpPr/>
          <p:nvPr/>
        </p:nvSpPr>
        <p:spPr>
          <a:xfrm rot="-3237051" flipH="1">
            <a:off x="-70552" y="3201499"/>
            <a:ext cx="1457989" cy="1186350"/>
          </a:xfrm>
          <a:custGeom>
            <a:avLst/>
            <a:gdLst/>
            <a:ahLst/>
            <a:cxnLst/>
            <a:rect l="l" t="t" r="r" b="b"/>
            <a:pathLst>
              <a:path w="9849" h="8014" extrusionOk="0">
                <a:moveTo>
                  <a:pt x="2143" y="0"/>
                </a:moveTo>
                <a:cubicBezTo>
                  <a:pt x="2606" y="0"/>
                  <a:pt x="2982" y="375"/>
                  <a:pt x="2982" y="837"/>
                </a:cubicBezTo>
                <a:cubicBezTo>
                  <a:pt x="2982" y="946"/>
                  <a:pt x="2961" y="1045"/>
                  <a:pt x="2924" y="1142"/>
                </a:cubicBezTo>
                <a:lnTo>
                  <a:pt x="8300" y="3856"/>
                </a:lnTo>
                <a:cubicBezTo>
                  <a:pt x="8450" y="3622"/>
                  <a:pt x="8711" y="3463"/>
                  <a:pt x="9009" y="3463"/>
                </a:cubicBezTo>
                <a:cubicBezTo>
                  <a:pt x="9472" y="3463"/>
                  <a:pt x="9848" y="3840"/>
                  <a:pt x="9848" y="4302"/>
                </a:cubicBezTo>
                <a:cubicBezTo>
                  <a:pt x="9848" y="4765"/>
                  <a:pt x="9472" y="5139"/>
                  <a:pt x="9009" y="5139"/>
                </a:cubicBezTo>
                <a:cubicBezTo>
                  <a:pt x="8709" y="5139"/>
                  <a:pt x="8444" y="4981"/>
                  <a:pt x="8298" y="4744"/>
                </a:cubicBezTo>
                <a:lnTo>
                  <a:pt x="2756" y="7483"/>
                </a:lnTo>
                <a:cubicBezTo>
                  <a:pt x="2766" y="7520"/>
                  <a:pt x="2770" y="7555"/>
                  <a:pt x="2770" y="7594"/>
                </a:cubicBezTo>
                <a:cubicBezTo>
                  <a:pt x="2770" y="7827"/>
                  <a:pt x="2583" y="8014"/>
                  <a:pt x="2353" y="8014"/>
                </a:cubicBezTo>
                <a:cubicBezTo>
                  <a:pt x="2120" y="8014"/>
                  <a:pt x="1933" y="7827"/>
                  <a:pt x="1933" y="7594"/>
                </a:cubicBezTo>
                <a:cubicBezTo>
                  <a:pt x="1933" y="7395"/>
                  <a:pt x="2071" y="7231"/>
                  <a:pt x="2260" y="7185"/>
                </a:cubicBezTo>
                <a:lnTo>
                  <a:pt x="2089" y="1670"/>
                </a:lnTo>
                <a:cubicBezTo>
                  <a:pt x="1654" y="1641"/>
                  <a:pt x="1306" y="1277"/>
                  <a:pt x="1306" y="835"/>
                </a:cubicBezTo>
                <a:cubicBezTo>
                  <a:pt x="1306" y="375"/>
                  <a:pt x="1680" y="0"/>
                  <a:pt x="2143" y="0"/>
                </a:cubicBezTo>
                <a:close/>
                <a:moveTo>
                  <a:pt x="416" y="4551"/>
                </a:moveTo>
                <a:cubicBezTo>
                  <a:pt x="646" y="4551"/>
                  <a:pt x="833" y="4736"/>
                  <a:pt x="833" y="4969"/>
                </a:cubicBezTo>
                <a:cubicBezTo>
                  <a:pt x="833" y="5199"/>
                  <a:pt x="648" y="5384"/>
                  <a:pt x="416" y="5384"/>
                </a:cubicBezTo>
                <a:cubicBezTo>
                  <a:pt x="187" y="5384"/>
                  <a:pt x="0" y="5199"/>
                  <a:pt x="0" y="4969"/>
                </a:cubicBezTo>
                <a:cubicBezTo>
                  <a:pt x="2" y="4736"/>
                  <a:pt x="187" y="4551"/>
                  <a:pt x="416" y="4551"/>
                </a:cubicBezTo>
                <a:close/>
                <a:moveTo>
                  <a:pt x="6856" y="952"/>
                </a:moveTo>
                <a:cubicBezTo>
                  <a:pt x="6716" y="952"/>
                  <a:pt x="6603" y="1066"/>
                  <a:pt x="6603" y="1205"/>
                </a:cubicBezTo>
                <a:cubicBezTo>
                  <a:pt x="6603" y="1343"/>
                  <a:pt x="6716" y="1456"/>
                  <a:pt x="6856" y="1456"/>
                </a:cubicBezTo>
                <a:cubicBezTo>
                  <a:pt x="6994" y="1456"/>
                  <a:pt x="7107" y="1343"/>
                  <a:pt x="7107" y="1205"/>
                </a:cubicBezTo>
                <a:cubicBezTo>
                  <a:pt x="7105" y="1066"/>
                  <a:pt x="6994" y="952"/>
                  <a:pt x="6856" y="952"/>
                </a:cubicBezTo>
                <a:close/>
                <a:moveTo>
                  <a:pt x="8226" y="4600"/>
                </a:moveTo>
                <a:cubicBezTo>
                  <a:pt x="8189" y="4508"/>
                  <a:pt x="8170" y="4407"/>
                  <a:pt x="8170" y="4302"/>
                </a:cubicBezTo>
                <a:cubicBezTo>
                  <a:pt x="8170" y="4195"/>
                  <a:pt x="8191" y="4093"/>
                  <a:pt x="8228" y="4000"/>
                </a:cubicBezTo>
                <a:lnTo>
                  <a:pt x="2852" y="1286"/>
                </a:lnTo>
                <a:cubicBezTo>
                  <a:pt x="2721" y="1491"/>
                  <a:pt x="2503" y="1637"/>
                  <a:pt x="2252" y="1668"/>
                </a:cubicBezTo>
                <a:lnTo>
                  <a:pt x="2421" y="7183"/>
                </a:lnTo>
                <a:cubicBezTo>
                  <a:pt x="2530" y="7202"/>
                  <a:pt x="2622" y="7261"/>
                  <a:pt x="2686" y="73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4">
  <p:cSld name="TITLE_ONLY_1_4">
    <p:bg>
      <p:bgPr>
        <a:solidFill>
          <a:schemeClr val="lt1"/>
        </a:solidFill>
        <a:effectLst/>
      </p:bgPr>
    </p:bg>
    <p:spTree>
      <p:nvGrpSpPr>
        <p:cNvPr id="1" name="Shape 241"/>
        <p:cNvGrpSpPr/>
        <p:nvPr/>
      </p:nvGrpSpPr>
      <p:grpSpPr>
        <a:xfrm>
          <a:off x="0" y="0"/>
          <a:ext cx="0" cy="0"/>
          <a:chOff x="0" y="0"/>
          <a:chExt cx="0" cy="0"/>
        </a:xfrm>
      </p:grpSpPr>
      <p:sp>
        <p:nvSpPr>
          <p:cNvPr id="242" name="Google Shape;242;p18"/>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 name="Google Shape;243;p18"/>
          <p:cNvGrpSpPr/>
          <p:nvPr/>
        </p:nvGrpSpPr>
        <p:grpSpPr>
          <a:xfrm>
            <a:off x="520563" y="326550"/>
            <a:ext cx="8079900" cy="426900"/>
            <a:chOff x="552450" y="401675"/>
            <a:chExt cx="8079900" cy="426900"/>
          </a:xfrm>
        </p:grpSpPr>
        <p:sp>
          <p:nvSpPr>
            <p:cNvPr id="244" name="Google Shape;244;p18"/>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8"/>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8"/>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8"/>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 name="Google Shape;248;p18"/>
          <p:cNvSpPr txBox="1">
            <a:spLocks noGrp="1"/>
          </p:cNvSpPr>
          <p:nvPr>
            <p:ph type="title"/>
          </p:nvPr>
        </p:nvSpPr>
        <p:spPr>
          <a:xfrm>
            <a:off x="720000" y="969225"/>
            <a:ext cx="3852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9" name="Google Shape;249;p18"/>
          <p:cNvSpPr/>
          <p:nvPr/>
        </p:nvSpPr>
        <p:spPr>
          <a:xfrm>
            <a:off x="6588757" y="1127899"/>
            <a:ext cx="268332" cy="246951"/>
          </a:xfrm>
          <a:custGeom>
            <a:avLst/>
            <a:gdLst/>
            <a:ahLst/>
            <a:cxnLst/>
            <a:rect l="l" t="t" r="r" b="b"/>
            <a:pathLst>
              <a:path w="1255" h="1155" extrusionOk="0">
                <a:moveTo>
                  <a:pt x="722" y="50"/>
                </a:moveTo>
                <a:lnTo>
                  <a:pt x="85" y="1154"/>
                </a:lnTo>
                <a:lnTo>
                  <a:pt x="0" y="1107"/>
                </a:lnTo>
                <a:lnTo>
                  <a:pt x="638" y="1"/>
                </a:lnTo>
                <a:close/>
                <a:moveTo>
                  <a:pt x="1255" y="50"/>
                </a:moveTo>
                <a:lnTo>
                  <a:pt x="1170" y="1"/>
                </a:lnTo>
                <a:lnTo>
                  <a:pt x="533" y="1107"/>
                </a:lnTo>
                <a:lnTo>
                  <a:pt x="617" y="11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8"/>
          <p:cNvSpPr/>
          <p:nvPr/>
        </p:nvSpPr>
        <p:spPr>
          <a:xfrm>
            <a:off x="6935134" y="1149922"/>
            <a:ext cx="642713" cy="202478"/>
          </a:xfrm>
          <a:custGeom>
            <a:avLst/>
            <a:gdLst/>
            <a:ahLst/>
            <a:cxnLst/>
            <a:rect l="l" t="t" r="r" b="b"/>
            <a:pathLst>
              <a:path w="3006" h="947" extrusionOk="0">
                <a:moveTo>
                  <a:pt x="474" y="0"/>
                </a:moveTo>
                <a:lnTo>
                  <a:pt x="2532" y="0"/>
                </a:lnTo>
                <a:cubicBezTo>
                  <a:pt x="2791" y="0"/>
                  <a:pt x="3005" y="214"/>
                  <a:pt x="3005" y="473"/>
                </a:cubicBezTo>
                <a:lnTo>
                  <a:pt x="3005" y="473"/>
                </a:lnTo>
                <a:cubicBezTo>
                  <a:pt x="3005" y="733"/>
                  <a:pt x="2791" y="946"/>
                  <a:pt x="2532" y="946"/>
                </a:cubicBezTo>
                <a:lnTo>
                  <a:pt x="474" y="946"/>
                </a:lnTo>
                <a:cubicBezTo>
                  <a:pt x="215" y="946"/>
                  <a:pt x="1" y="733"/>
                  <a:pt x="1" y="473"/>
                </a:cubicBezTo>
                <a:lnTo>
                  <a:pt x="1" y="473"/>
                </a:lnTo>
                <a:cubicBezTo>
                  <a:pt x="1" y="214"/>
                  <a:pt x="215" y="0"/>
                  <a:pt x="4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8"/>
          <p:cNvSpPr/>
          <p:nvPr/>
        </p:nvSpPr>
        <p:spPr>
          <a:xfrm>
            <a:off x="7751259" y="1149922"/>
            <a:ext cx="440235" cy="202478"/>
          </a:xfrm>
          <a:custGeom>
            <a:avLst/>
            <a:gdLst/>
            <a:ahLst/>
            <a:cxnLst/>
            <a:rect l="l" t="t" r="r" b="b"/>
            <a:pathLst>
              <a:path w="2059" h="947" extrusionOk="0">
                <a:moveTo>
                  <a:pt x="475" y="0"/>
                </a:moveTo>
                <a:lnTo>
                  <a:pt x="1586" y="0"/>
                </a:lnTo>
                <a:cubicBezTo>
                  <a:pt x="1845" y="0"/>
                  <a:pt x="2059" y="214"/>
                  <a:pt x="2059" y="473"/>
                </a:cubicBezTo>
                <a:lnTo>
                  <a:pt x="2059" y="473"/>
                </a:lnTo>
                <a:cubicBezTo>
                  <a:pt x="2059" y="733"/>
                  <a:pt x="1845" y="946"/>
                  <a:pt x="1586" y="946"/>
                </a:cubicBezTo>
                <a:lnTo>
                  <a:pt x="475" y="946"/>
                </a:lnTo>
                <a:cubicBezTo>
                  <a:pt x="216" y="946"/>
                  <a:pt x="2" y="733"/>
                  <a:pt x="2" y="473"/>
                </a:cubicBezTo>
                <a:lnTo>
                  <a:pt x="2" y="473"/>
                </a:lnTo>
                <a:cubicBezTo>
                  <a:pt x="0" y="214"/>
                  <a:pt x="214" y="0"/>
                  <a:pt x="4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 name="Google Shape;252;p18"/>
          <p:cNvGrpSpPr/>
          <p:nvPr/>
        </p:nvGrpSpPr>
        <p:grpSpPr>
          <a:xfrm rot="675683">
            <a:off x="311829" y="3969087"/>
            <a:ext cx="912771" cy="1009337"/>
            <a:chOff x="1191357" y="3451057"/>
            <a:chExt cx="597555" cy="660773"/>
          </a:xfrm>
        </p:grpSpPr>
        <p:sp>
          <p:nvSpPr>
            <p:cNvPr id="253" name="Google Shape;253;p18"/>
            <p:cNvSpPr/>
            <p:nvPr/>
          </p:nvSpPr>
          <p:spPr>
            <a:xfrm>
              <a:off x="1244473" y="3764632"/>
              <a:ext cx="544439" cy="347198"/>
            </a:xfrm>
            <a:custGeom>
              <a:avLst/>
              <a:gdLst/>
              <a:ahLst/>
              <a:cxnLst/>
              <a:rect l="l" t="t" r="r" b="b"/>
              <a:pathLst>
                <a:path w="11480" h="7321" extrusionOk="0">
                  <a:moveTo>
                    <a:pt x="361" y="0"/>
                  </a:moveTo>
                  <a:lnTo>
                    <a:pt x="11068" y="0"/>
                  </a:lnTo>
                  <a:lnTo>
                    <a:pt x="11068" y="0"/>
                  </a:lnTo>
                  <a:lnTo>
                    <a:pt x="11076" y="0"/>
                  </a:lnTo>
                  <a:lnTo>
                    <a:pt x="11078" y="0"/>
                  </a:lnTo>
                  <a:lnTo>
                    <a:pt x="11087" y="0"/>
                  </a:lnTo>
                  <a:lnTo>
                    <a:pt x="11089" y="0"/>
                  </a:lnTo>
                  <a:lnTo>
                    <a:pt x="11097" y="0"/>
                  </a:lnTo>
                  <a:lnTo>
                    <a:pt x="11099" y="0"/>
                  </a:lnTo>
                  <a:lnTo>
                    <a:pt x="11105" y="0"/>
                  </a:lnTo>
                  <a:lnTo>
                    <a:pt x="11107" y="0"/>
                  </a:lnTo>
                  <a:lnTo>
                    <a:pt x="11111" y="0"/>
                  </a:lnTo>
                  <a:lnTo>
                    <a:pt x="11117" y="0"/>
                  </a:lnTo>
                  <a:lnTo>
                    <a:pt x="11122" y="0"/>
                  </a:lnTo>
                  <a:lnTo>
                    <a:pt x="11128" y="0"/>
                  </a:lnTo>
                  <a:lnTo>
                    <a:pt x="11130" y="0"/>
                  </a:lnTo>
                  <a:lnTo>
                    <a:pt x="11136" y="4"/>
                  </a:lnTo>
                  <a:lnTo>
                    <a:pt x="11138" y="4"/>
                  </a:lnTo>
                  <a:lnTo>
                    <a:pt x="11146" y="6"/>
                  </a:lnTo>
                  <a:lnTo>
                    <a:pt x="11148" y="6"/>
                  </a:lnTo>
                  <a:lnTo>
                    <a:pt x="11157" y="8"/>
                  </a:lnTo>
                  <a:lnTo>
                    <a:pt x="11159" y="8"/>
                  </a:lnTo>
                  <a:lnTo>
                    <a:pt x="11167" y="10"/>
                  </a:lnTo>
                  <a:lnTo>
                    <a:pt x="11173" y="14"/>
                  </a:lnTo>
                  <a:lnTo>
                    <a:pt x="11177" y="14"/>
                  </a:lnTo>
                  <a:lnTo>
                    <a:pt x="11183" y="17"/>
                  </a:lnTo>
                  <a:lnTo>
                    <a:pt x="11187" y="17"/>
                  </a:lnTo>
                  <a:lnTo>
                    <a:pt x="11192" y="19"/>
                  </a:lnTo>
                  <a:lnTo>
                    <a:pt x="11194" y="21"/>
                  </a:lnTo>
                  <a:lnTo>
                    <a:pt x="11200" y="25"/>
                  </a:lnTo>
                  <a:lnTo>
                    <a:pt x="11202" y="27"/>
                  </a:lnTo>
                  <a:lnTo>
                    <a:pt x="11208" y="29"/>
                  </a:lnTo>
                  <a:lnTo>
                    <a:pt x="11212" y="31"/>
                  </a:lnTo>
                  <a:lnTo>
                    <a:pt x="11218" y="35"/>
                  </a:lnTo>
                  <a:lnTo>
                    <a:pt x="11222" y="37"/>
                  </a:lnTo>
                  <a:lnTo>
                    <a:pt x="11224" y="39"/>
                  </a:lnTo>
                  <a:lnTo>
                    <a:pt x="11231" y="41"/>
                  </a:lnTo>
                  <a:lnTo>
                    <a:pt x="11233" y="45"/>
                  </a:lnTo>
                  <a:lnTo>
                    <a:pt x="11239" y="47"/>
                  </a:lnTo>
                  <a:lnTo>
                    <a:pt x="11241" y="49"/>
                  </a:lnTo>
                  <a:lnTo>
                    <a:pt x="11249" y="51"/>
                  </a:lnTo>
                  <a:lnTo>
                    <a:pt x="11249" y="51"/>
                  </a:lnTo>
                  <a:lnTo>
                    <a:pt x="11255" y="58"/>
                  </a:lnTo>
                  <a:lnTo>
                    <a:pt x="11255" y="58"/>
                  </a:lnTo>
                  <a:lnTo>
                    <a:pt x="11263" y="62"/>
                  </a:lnTo>
                  <a:lnTo>
                    <a:pt x="11266" y="62"/>
                  </a:lnTo>
                  <a:lnTo>
                    <a:pt x="11272" y="68"/>
                  </a:lnTo>
                  <a:lnTo>
                    <a:pt x="11274" y="70"/>
                  </a:lnTo>
                  <a:lnTo>
                    <a:pt x="11280" y="72"/>
                  </a:lnTo>
                  <a:lnTo>
                    <a:pt x="11282" y="76"/>
                  </a:lnTo>
                  <a:lnTo>
                    <a:pt x="11286" y="78"/>
                  </a:lnTo>
                  <a:lnTo>
                    <a:pt x="11290" y="80"/>
                  </a:lnTo>
                  <a:lnTo>
                    <a:pt x="11294" y="82"/>
                  </a:lnTo>
                  <a:lnTo>
                    <a:pt x="11296" y="86"/>
                  </a:lnTo>
                  <a:lnTo>
                    <a:pt x="11300" y="88"/>
                  </a:lnTo>
                  <a:lnTo>
                    <a:pt x="11305" y="91"/>
                  </a:lnTo>
                  <a:lnTo>
                    <a:pt x="11307" y="93"/>
                  </a:lnTo>
                  <a:lnTo>
                    <a:pt x="11313" y="97"/>
                  </a:lnTo>
                  <a:lnTo>
                    <a:pt x="11315" y="99"/>
                  </a:lnTo>
                  <a:lnTo>
                    <a:pt x="11321" y="103"/>
                  </a:lnTo>
                  <a:lnTo>
                    <a:pt x="11323" y="107"/>
                  </a:lnTo>
                  <a:lnTo>
                    <a:pt x="11327" y="111"/>
                  </a:lnTo>
                  <a:lnTo>
                    <a:pt x="11327" y="111"/>
                  </a:lnTo>
                  <a:lnTo>
                    <a:pt x="11333" y="117"/>
                  </a:lnTo>
                  <a:lnTo>
                    <a:pt x="11333" y="117"/>
                  </a:lnTo>
                  <a:lnTo>
                    <a:pt x="11338" y="121"/>
                  </a:lnTo>
                  <a:lnTo>
                    <a:pt x="11344" y="128"/>
                  </a:lnTo>
                  <a:lnTo>
                    <a:pt x="11346" y="130"/>
                  </a:lnTo>
                  <a:lnTo>
                    <a:pt x="11348" y="132"/>
                  </a:lnTo>
                  <a:lnTo>
                    <a:pt x="11354" y="138"/>
                  </a:lnTo>
                  <a:lnTo>
                    <a:pt x="11356" y="140"/>
                  </a:lnTo>
                  <a:lnTo>
                    <a:pt x="11362" y="144"/>
                  </a:lnTo>
                  <a:lnTo>
                    <a:pt x="11364" y="148"/>
                  </a:lnTo>
                  <a:lnTo>
                    <a:pt x="11366" y="150"/>
                  </a:lnTo>
                  <a:lnTo>
                    <a:pt x="11368" y="152"/>
                  </a:lnTo>
                  <a:lnTo>
                    <a:pt x="11372" y="154"/>
                  </a:lnTo>
                  <a:lnTo>
                    <a:pt x="11375" y="160"/>
                  </a:lnTo>
                  <a:lnTo>
                    <a:pt x="11377" y="163"/>
                  </a:lnTo>
                  <a:lnTo>
                    <a:pt x="11383" y="169"/>
                  </a:lnTo>
                  <a:lnTo>
                    <a:pt x="11385" y="171"/>
                  </a:lnTo>
                  <a:lnTo>
                    <a:pt x="11389" y="175"/>
                  </a:lnTo>
                  <a:lnTo>
                    <a:pt x="11393" y="179"/>
                  </a:lnTo>
                  <a:lnTo>
                    <a:pt x="11397" y="183"/>
                  </a:lnTo>
                  <a:lnTo>
                    <a:pt x="11397" y="183"/>
                  </a:lnTo>
                  <a:lnTo>
                    <a:pt x="11403" y="191"/>
                  </a:lnTo>
                  <a:lnTo>
                    <a:pt x="11403" y="191"/>
                  </a:lnTo>
                  <a:lnTo>
                    <a:pt x="11414" y="204"/>
                  </a:lnTo>
                  <a:lnTo>
                    <a:pt x="11416" y="210"/>
                  </a:lnTo>
                  <a:lnTo>
                    <a:pt x="11418" y="212"/>
                  </a:lnTo>
                  <a:cubicBezTo>
                    <a:pt x="11424" y="220"/>
                    <a:pt x="11426" y="226"/>
                    <a:pt x="11430" y="232"/>
                  </a:cubicBezTo>
                  <a:lnTo>
                    <a:pt x="11434" y="234"/>
                  </a:lnTo>
                  <a:lnTo>
                    <a:pt x="11436" y="241"/>
                  </a:lnTo>
                  <a:lnTo>
                    <a:pt x="11438" y="243"/>
                  </a:lnTo>
                  <a:lnTo>
                    <a:pt x="11440" y="247"/>
                  </a:lnTo>
                  <a:lnTo>
                    <a:pt x="11440" y="251"/>
                  </a:lnTo>
                  <a:lnTo>
                    <a:pt x="11444" y="257"/>
                  </a:lnTo>
                  <a:lnTo>
                    <a:pt x="11444" y="257"/>
                  </a:lnTo>
                  <a:lnTo>
                    <a:pt x="11446" y="265"/>
                  </a:lnTo>
                  <a:lnTo>
                    <a:pt x="11446" y="265"/>
                  </a:lnTo>
                  <a:lnTo>
                    <a:pt x="11449" y="274"/>
                  </a:lnTo>
                  <a:lnTo>
                    <a:pt x="11449" y="276"/>
                  </a:lnTo>
                  <a:lnTo>
                    <a:pt x="11451" y="284"/>
                  </a:lnTo>
                  <a:lnTo>
                    <a:pt x="11451" y="286"/>
                  </a:lnTo>
                  <a:lnTo>
                    <a:pt x="11455" y="292"/>
                  </a:lnTo>
                  <a:lnTo>
                    <a:pt x="11457" y="294"/>
                  </a:lnTo>
                  <a:lnTo>
                    <a:pt x="11459" y="302"/>
                  </a:lnTo>
                  <a:lnTo>
                    <a:pt x="11461" y="306"/>
                  </a:lnTo>
                  <a:lnTo>
                    <a:pt x="11465" y="313"/>
                  </a:lnTo>
                  <a:lnTo>
                    <a:pt x="11467" y="317"/>
                  </a:lnTo>
                  <a:lnTo>
                    <a:pt x="11469" y="323"/>
                  </a:lnTo>
                  <a:lnTo>
                    <a:pt x="11469" y="325"/>
                  </a:lnTo>
                  <a:lnTo>
                    <a:pt x="11471" y="329"/>
                  </a:lnTo>
                  <a:lnTo>
                    <a:pt x="11471" y="333"/>
                  </a:lnTo>
                  <a:lnTo>
                    <a:pt x="11475" y="339"/>
                  </a:lnTo>
                  <a:lnTo>
                    <a:pt x="11475" y="343"/>
                  </a:lnTo>
                  <a:cubicBezTo>
                    <a:pt x="11477" y="358"/>
                    <a:pt x="11479" y="376"/>
                    <a:pt x="11479" y="395"/>
                  </a:cubicBezTo>
                  <a:lnTo>
                    <a:pt x="11479" y="6926"/>
                  </a:lnTo>
                  <a:lnTo>
                    <a:pt x="11479" y="6930"/>
                  </a:lnTo>
                  <a:lnTo>
                    <a:pt x="11479" y="6936"/>
                  </a:lnTo>
                  <a:lnTo>
                    <a:pt x="11479" y="6938"/>
                  </a:lnTo>
                  <a:lnTo>
                    <a:pt x="11479" y="6946"/>
                  </a:lnTo>
                  <a:lnTo>
                    <a:pt x="11479" y="6946"/>
                  </a:lnTo>
                  <a:lnTo>
                    <a:pt x="11479" y="6955"/>
                  </a:lnTo>
                  <a:lnTo>
                    <a:pt x="11479" y="6957"/>
                  </a:lnTo>
                  <a:lnTo>
                    <a:pt x="11479" y="6961"/>
                  </a:lnTo>
                  <a:lnTo>
                    <a:pt x="11479" y="6965"/>
                  </a:lnTo>
                  <a:lnTo>
                    <a:pt x="11479" y="6967"/>
                  </a:lnTo>
                  <a:lnTo>
                    <a:pt x="11479" y="6969"/>
                  </a:lnTo>
                  <a:lnTo>
                    <a:pt x="11479" y="6975"/>
                  </a:lnTo>
                  <a:lnTo>
                    <a:pt x="11477" y="6981"/>
                  </a:lnTo>
                  <a:lnTo>
                    <a:pt x="11475" y="6996"/>
                  </a:lnTo>
                  <a:lnTo>
                    <a:pt x="11475" y="6996"/>
                  </a:lnTo>
                  <a:lnTo>
                    <a:pt x="11471" y="7000"/>
                  </a:lnTo>
                  <a:lnTo>
                    <a:pt x="11471" y="7002"/>
                  </a:lnTo>
                  <a:lnTo>
                    <a:pt x="11469" y="7008"/>
                  </a:lnTo>
                  <a:lnTo>
                    <a:pt x="11469" y="7008"/>
                  </a:lnTo>
                  <a:lnTo>
                    <a:pt x="11467" y="7016"/>
                  </a:lnTo>
                  <a:lnTo>
                    <a:pt x="11467" y="7018"/>
                  </a:lnTo>
                  <a:lnTo>
                    <a:pt x="11465" y="7022"/>
                  </a:lnTo>
                  <a:lnTo>
                    <a:pt x="11461" y="7027"/>
                  </a:lnTo>
                  <a:lnTo>
                    <a:pt x="11459" y="7031"/>
                  </a:lnTo>
                  <a:lnTo>
                    <a:pt x="11457" y="7037"/>
                  </a:lnTo>
                  <a:lnTo>
                    <a:pt x="11457" y="7039"/>
                  </a:lnTo>
                  <a:lnTo>
                    <a:pt x="11455" y="7047"/>
                  </a:lnTo>
                  <a:lnTo>
                    <a:pt x="11455" y="7047"/>
                  </a:lnTo>
                  <a:lnTo>
                    <a:pt x="11451" y="7051"/>
                  </a:lnTo>
                  <a:lnTo>
                    <a:pt x="11451" y="7053"/>
                  </a:lnTo>
                  <a:lnTo>
                    <a:pt x="11449" y="7060"/>
                  </a:lnTo>
                  <a:lnTo>
                    <a:pt x="11446" y="7064"/>
                  </a:lnTo>
                  <a:lnTo>
                    <a:pt x="11444" y="7068"/>
                  </a:lnTo>
                  <a:lnTo>
                    <a:pt x="11440" y="7072"/>
                  </a:lnTo>
                  <a:lnTo>
                    <a:pt x="11440" y="7074"/>
                  </a:lnTo>
                  <a:lnTo>
                    <a:pt x="11438" y="7080"/>
                  </a:lnTo>
                  <a:lnTo>
                    <a:pt x="11438" y="7082"/>
                  </a:lnTo>
                  <a:lnTo>
                    <a:pt x="11436" y="7088"/>
                  </a:lnTo>
                  <a:lnTo>
                    <a:pt x="11434" y="7090"/>
                  </a:lnTo>
                  <a:lnTo>
                    <a:pt x="11430" y="7092"/>
                  </a:lnTo>
                  <a:lnTo>
                    <a:pt x="11428" y="7099"/>
                  </a:lnTo>
                  <a:lnTo>
                    <a:pt x="11426" y="7101"/>
                  </a:lnTo>
                  <a:lnTo>
                    <a:pt x="11424" y="7105"/>
                  </a:lnTo>
                  <a:lnTo>
                    <a:pt x="11424" y="7105"/>
                  </a:lnTo>
                  <a:lnTo>
                    <a:pt x="11420" y="7111"/>
                  </a:lnTo>
                  <a:lnTo>
                    <a:pt x="11418" y="7113"/>
                  </a:lnTo>
                  <a:lnTo>
                    <a:pt x="11414" y="7121"/>
                  </a:lnTo>
                  <a:lnTo>
                    <a:pt x="11409" y="7123"/>
                  </a:lnTo>
                  <a:lnTo>
                    <a:pt x="11407" y="7129"/>
                  </a:lnTo>
                  <a:lnTo>
                    <a:pt x="11403" y="7136"/>
                  </a:lnTo>
                  <a:lnTo>
                    <a:pt x="11403" y="7140"/>
                  </a:lnTo>
                  <a:lnTo>
                    <a:pt x="11399" y="7144"/>
                  </a:lnTo>
                  <a:lnTo>
                    <a:pt x="11397" y="7146"/>
                  </a:lnTo>
                  <a:lnTo>
                    <a:pt x="11395" y="7150"/>
                  </a:lnTo>
                  <a:lnTo>
                    <a:pt x="11393" y="7154"/>
                  </a:lnTo>
                  <a:lnTo>
                    <a:pt x="11389" y="7156"/>
                  </a:lnTo>
                  <a:lnTo>
                    <a:pt x="11385" y="7162"/>
                  </a:lnTo>
                  <a:lnTo>
                    <a:pt x="11385" y="7162"/>
                  </a:lnTo>
                  <a:lnTo>
                    <a:pt x="11379" y="7166"/>
                  </a:lnTo>
                  <a:lnTo>
                    <a:pt x="11377" y="7171"/>
                  </a:lnTo>
                  <a:lnTo>
                    <a:pt x="11375" y="7175"/>
                  </a:lnTo>
                  <a:lnTo>
                    <a:pt x="11372" y="7177"/>
                  </a:lnTo>
                  <a:lnTo>
                    <a:pt x="11368" y="7181"/>
                  </a:lnTo>
                  <a:lnTo>
                    <a:pt x="11364" y="7185"/>
                  </a:lnTo>
                  <a:lnTo>
                    <a:pt x="11358" y="7191"/>
                  </a:lnTo>
                  <a:lnTo>
                    <a:pt x="11358" y="7191"/>
                  </a:lnTo>
                  <a:lnTo>
                    <a:pt x="11354" y="7195"/>
                  </a:lnTo>
                  <a:lnTo>
                    <a:pt x="11352" y="7197"/>
                  </a:lnTo>
                  <a:lnTo>
                    <a:pt x="11348" y="7201"/>
                  </a:lnTo>
                  <a:lnTo>
                    <a:pt x="11346" y="7203"/>
                  </a:lnTo>
                  <a:lnTo>
                    <a:pt x="11344" y="7206"/>
                  </a:lnTo>
                  <a:lnTo>
                    <a:pt x="11338" y="7212"/>
                  </a:lnTo>
                  <a:lnTo>
                    <a:pt x="11338" y="7212"/>
                  </a:lnTo>
                  <a:lnTo>
                    <a:pt x="11333" y="7216"/>
                  </a:lnTo>
                  <a:lnTo>
                    <a:pt x="11331" y="7218"/>
                  </a:lnTo>
                  <a:lnTo>
                    <a:pt x="11331" y="7218"/>
                  </a:lnTo>
                  <a:lnTo>
                    <a:pt x="11323" y="7224"/>
                  </a:lnTo>
                  <a:lnTo>
                    <a:pt x="11321" y="7226"/>
                  </a:lnTo>
                  <a:lnTo>
                    <a:pt x="11315" y="7228"/>
                  </a:lnTo>
                  <a:lnTo>
                    <a:pt x="11313" y="7232"/>
                  </a:lnTo>
                  <a:lnTo>
                    <a:pt x="11307" y="7236"/>
                  </a:lnTo>
                  <a:lnTo>
                    <a:pt x="11307" y="7236"/>
                  </a:lnTo>
                  <a:lnTo>
                    <a:pt x="11305" y="7236"/>
                  </a:lnTo>
                  <a:lnTo>
                    <a:pt x="11300" y="7243"/>
                  </a:lnTo>
                  <a:lnTo>
                    <a:pt x="11296" y="7245"/>
                  </a:lnTo>
                  <a:lnTo>
                    <a:pt x="11292" y="7247"/>
                  </a:lnTo>
                  <a:lnTo>
                    <a:pt x="11290" y="7249"/>
                  </a:lnTo>
                  <a:lnTo>
                    <a:pt x="11284" y="7253"/>
                  </a:lnTo>
                  <a:lnTo>
                    <a:pt x="11284" y="7253"/>
                  </a:lnTo>
                  <a:lnTo>
                    <a:pt x="11280" y="7257"/>
                  </a:lnTo>
                  <a:lnTo>
                    <a:pt x="11276" y="7259"/>
                  </a:lnTo>
                  <a:lnTo>
                    <a:pt x="11272" y="7263"/>
                  </a:lnTo>
                  <a:lnTo>
                    <a:pt x="11270" y="7265"/>
                  </a:lnTo>
                  <a:lnTo>
                    <a:pt x="11266" y="7267"/>
                  </a:lnTo>
                  <a:lnTo>
                    <a:pt x="11261" y="7269"/>
                  </a:lnTo>
                  <a:lnTo>
                    <a:pt x="11259" y="7273"/>
                  </a:lnTo>
                  <a:lnTo>
                    <a:pt x="11253" y="7275"/>
                  </a:lnTo>
                  <a:lnTo>
                    <a:pt x="11253" y="7275"/>
                  </a:lnTo>
                  <a:lnTo>
                    <a:pt x="11249" y="7277"/>
                  </a:lnTo>
                  <a:lnTo>
                    <a:pt x="11245" y="7280"/>
                  </a:lnTo>
                  <a:lnTo>
                    <a:pt x="11241" y="7284"/>
                  </a:lnTo>
                  <a:lnTo>
                    <a:pt x="11235" y="7286"/>
                  </a:lnTo>
                  <a:lnTo>
                    <a:pt x="11233" y="7288"/>
                  </a:lnTo>
                  <a:lnTo>
                    <a:pt x="11229" y="7290"/>
                  </a:lnTo>
                  <a:lnTo>
                    <a:pt x="11229" y="7290"/>
                  </a:lnTo>
                  <a:lnTo>
                    <a:pt x="11220" y="7294"/>
                  </a:lnTo>
                  <a:lnTo>
                    <a:pt x="11218" y="7294"/>
                  </a:lnTo>
                  <a:lnTo>
                    <a:pt x="11212" y="7296"/>
                  </a:lnTo>
                  <a:lnTo>
                    <a:pt x="11210" y="7298"/>
                  </a:lnTo>
                  <a:lnTo>
                    <a:pt x="11208" y="7300"/>
                  </a:lnTo>
                  <a:cubicBezTo>
                    <a:pt x="11171" y="7314"/>
                    <a:pt x="11134" y="7321"/>
                    <a:pt x="11095" y="7321"/>
                  </a:cubicBezTo>
                  <a:lnTo>
                    <a:pt x="385" y="7321"/>
                  </a:lnTo>
                  <a:cubicBezTo>
                    <a:pt x="338" y="7321"/>
                    <a:pt x="291" y="7310"/>
                    <a:pt x="250" y="7294"/>
                  </a:cubicBezTo>
                  <a:lnTo>
                    <a:pt x="246" y="7290"/>
                  </a:lnTo>
                  <a:lnTo>
                    <a:pt x="246" y="7290"/>
                  </a:lnTo>
                  <a:lnTo>
                    <a:pt x="239" y="7288"/>
                  </a:lnTo>
                  <a:lnTo>
                    <a:pt x="237" y="7288"/>
                  </a:lnTo>
                  <a:lnTo>
                    <a:pt x="231" y="7286"/>
                  </a:lnTo>
                  <a:lnTo>
                    <a:pt x="229" y="7284"/>
                  </a:lnTo>
                  <a:lnTo>
                    <a:pt x="227" y="7280"/>
                  </a:lnTo>
                  <a:lnTo>
                    <a:pt x="221" y="7277"/>
                  </a:lnTo>
                  <a:lnTo>
                    <a:pt x="219" y="7277"/>
                  </a:lnTo>
                  <a:lnTo>
                    <a:pt x="215" y="7275"/>
                  </a:lnTo>
                  <a:lnTo>
                    <a:pt x="211" y="7275"/>
                  </a:lnTo>
                  <a:lnTo>
                    <a:pt x="207" y="7273"/>
                  </a:lnTo>
                  <a:lnTo>
                    <a:pt x="204" y="7269"/>
                  </a:lnTo>
                  <a:lnTo>
                    <a:pt x="200" y="7267"/>
                  </a:lnTo>
                  <a:lnTo>
                    <a:pt x="196" y="7265"/>
                  </a:lnTo>
                  <a:lnTo>
                    <a:pt x="194" y="7265"/>
                  </a:lnTo>
                  <a:lnTo>
                    <a:pt x="188" y="7259"/>
                  </a:lnTo>
                  <a:lnTo>
                    <a:pt x="184" y="7255"/>
                  </a:lnTo>
                  <a:lnTo>
                    <a:pt x="180" y="7253"/>
                  </a:lnTo>
                  <a:lnTo>
                    <a:pt x="178" y="7249"/>
                  </a:lnTo>
                  <a:lnTo>
                    <a:pt x="174" y="7247"/>
                  </a:lnTo>
                  <a:lnTo>
                    <a:pt x="170" y="7245"/>
                  </a:lnTo>
                  <a:lnTo>
                    <a:pt x="165" y="7238"/>
                  </a:lnTo>
                  <a:lnTo>
                    <a:pt x="165" y="7238"/>
                  </a:lnTo>
                  <a:lnTo>
                    <a:pt x="159" y="7234"/>
                  </a:lnTo>
                  <a:lnTo>
                    <a:pt x="157" y="7232"/>
                  </a:lnTo>
                  <a:lnTo>
                    <a:pt x="155" y="7228"/>
                  </a:lnTo>
                  <a:lnTo>
                    <a:pt x="149" y="7226"/>
                  </a:lnTo>
                  <a:lnTo>
                    <a:pt x="147" y="7224"/>
                  </a:lnTo>
                  <a:lnTo>
                    <a:pt x="143" y="7218"/>
                  </a:lnTo>
                  <a:lnTo>
                    <a:pt x="143" y="7218"/>
                  </a:lnTo>
                  <a:lnTo>
                    <a:pt x="137" y="7214"/>
                  </a:lnTo>
                  <a:lnTo>
                    <a:pt x="132" y="7208"/>
                  </a:lnTo>
                  <a:lnTo>
                    <a:pt x="128" y="7206"/>
                  </a:lnTo>
                  <a:lnTo>
                    <a:pt x="126" y="7203"/>
                  </a:lnTo>
                  <a:lnTo>
                    <a:pt x="122" y="7197"/>
                  </a:lnTo>
                  <a:lnTo>
                    <a:pt x="122" y="7197"/>
                  </a:lnTo>
                  <a:lnTo>
                    <a:pt x="116" y="7193"/>
                  </a:lnTo>
                  <a:lnTo>
                    <a:pt x="114" y="7191"/>
                  </a:lnTo>
                  <a:lnTo>
                    <a:pt x="112" y="7187"/>
                  </a:lnTo>
                  <a:lnTo>
                    <a:pt x="108" y="7185"/>
                  </a:lnTo>
                  <a:lnTo>
                    <a:pt x="106" y="7183"/>
                  </a:lnTo>
                  <a:lnTo>
                    <a:pt x="102" y="7177"/>
                  </a:lnTo>
                  <a:lnTo>
                    <a:pt x="102" y="7177"/>
                  </a:lnTo>
                  <a:lnTo>
                    <a:pt x="95" y="7173"/>
                  </a:lnTo>
                  <a:lnTo>
                    <a:pt x="93" y="7171"/>
                  </a:lnTo>
                  <a:lnTo>
                    <a:pt x="91" y="7164"/>
                  </a:lnTo>
                  <a:lnTo>
                    <a:pt x="87" y="7162"/>
                  </a:lnTo>
                  <a:lnTo>
                    <a:pt x="85" y="7160"/>
                  </a:lnTo>
                  <a:lnTo>
                    <a:pt x="81" y="7154"/>
                  </a:lnTo>
                  <a:lnTo>
                    <a:pt x="81" y="7154"/>
                  </a:lnTo>
                  <a:cubicBezTo>
                    <a:pt x="75" y="7146"/>
                    <a:pt x="71" y="7142"/>
                    <a:pt x="67" y="7134"/>
                  </a:cubicBezTo>
                  <a:lnTo>
                    <a:pt x="67" y="7134"/>
                  </a:lnTo>
                  <a:lnTo>
                    <a:pt x="65" y="7129"/>
                  </a:lnTo>
                  <a:lnTo>
                    <a:pt x="63" y="7125"/>
                  </a:lnTo>
                  <a:lnTo>
                    <a:pt x="56" y="7119"/>
                  </a:lnTo>
                  <a:lnTo>
                    <a:pt x="54" y="7115"/>
                  </a:lnTo>
                  <a:lnTo>
                    <a:pt x="52" y="7111"/>
                  </a:lnTo>
                  <a:lnTo>
                    <a:pt x="52" y="7111"/>
                  </a:lnTo>
                  <a:lnTo>
                    <a:pt x="50" y="7105"/>
                  </a:lnTo>
                  <a:lnTo>
                    <a:pt x="50" y="7103"/>
                  </a:lnTo>
                  <a:lnTo>
                    <a:pt x="46" y="7099"/>
                  </a:lnTo>
                  <a:lnTo>
                    <a:pt x="44" y="7094"/>
                  </a:lnTo>
                  <a:lnTo>
                    <a:pt x="42" y="7092"/>
                  </a:lnTo>
                  <a:lnTo>
                    <a:pt x="40" y="7088"/>
                  </a:lnTo>
                  <a:lnTo>
                    <a:pt x="40" y="7084"/>
                  </a:lnTo>
                  <a:lnTo>
                    <a:pt x="36" y="7080"/>
                  </a:lnTo>
                  <a:lnTo>
                    <a:pt x="36" y="7078"/>
                  </a:lnTo>
                  <a:lnTo>
                    <a:pt x="34" y="7072"/>
                  </a:lnTo>
                  <a:lnTo>
                    <a:pt x="32" y="7070"/>
                  </a:lnTo>
                  <a:lnTo>
                    <a:pt x="30" y="7068"/>
                  </a:lnTo>
                  <a:lnTo>
                    <a:pt x="26" y="7062"/>
                  </a:lnTo>
                  <a:lnTo>
                    <a:pt x="26" y="7060"/>
                  </a:lnTo>
                  <a:lnTo>
                    <a:pt x="24" y="7051"/>
                  </a:lnTo>
                  <a:lnTo>
                    <a:pt x="24" y="7049"/>
                  </a:lnTo>
                  <a:lnTo>
                    <a:pt x="21" y="7043"/>
                  </a:lnTo>
                  <a:lnTo>
                    <a:pt x="19" y="7041"/>
                  </a:lnTo>
                  <a:lnTo>
                    <a:pt x="15" y="7033"/>
                  </a:lnTo>
                  <a:lnTo>
                    <a:pt x="15" y="7031"/>
                  </a:lnTo>
                  <a:lnTo>
                    <a:pt x="13" y="7022"/>
                  </a:lnTo>
                  <a:lnTo>
                    <a:pt x="13" y="7022"/>
                  </a:lnTo>
                  <a:lnTo>
                    <a:pt x="11" y="7018"/>
                  </a:lnTo>
                  <a:lnTo>
                    <a:pt x="11" y="7016"/>
                  </a:lnTo>
                  <a:lnTo>
                    <a:pt x="9" y="7010"/>
                  </a:lnTo>
                  <a:lnTo>
                    <a:pt x="5" y="7006"/>
                  </a:lnTo>
                  <a:lnTo>
                    <a:pt x="5" y="7002"/>
                  </a:lnTo>
                  <a:lnTo>
                    <a:pt x="3" y="6996"/>
                  </a:lnTo>
                  <a:lnTo>
                    <a:pt x="3" y="6996"/>
                  </a:lnTo>
                  <a:lnTo>
                    <a:pt x="1" y="6990"/>
                  </a:lnTo>
                  <a:lnTo>
                    <a:pt x="1" y="6988"/>
                  </a:lnTo>
                  <a:lnTo>
                    <a:pt x="1" y="6981"/>
                  </a:lnTo>
                  <a:lnTo>
                    <a:pt x="1" y="6977"/>
                  </a:lnTo>
                  <a:lnTo>
                    <a:pt x="1" y="6975"/>
                  </a:lnTo>
                  <a:lnTo>
                    <a:pt x="1" y="6967"/>
                  </a:lnTo>
                  <a:lnTo>
                    <a:pt x="1" y="6967"/>
                  </a:lnTo>
                  <a:lnTo>
                    <a:pt x="1" y="6959"/>
                  </a:lnTo>
                  <a:lnTo>
                    <a:pt x="1" y="6957"/>
                  </a:lnTo>
                  <a:lnTo>
                    <a:pt x="1" y="6951"/>
                  </a:lnTo>
                  <a:lnTo>
                    <a:pt x="1" y="6946"/>
                  </a:lnTo>
                  <a:lnTo>
                    <a:pt x="1" y="6944"/>
                  </a:lnTo>
                  <a:lnTo>
                    <a:pt x="1" y="6936"/>
                  </a:lnTo>
                  <a:lnTo>
                    <a:pt x="1" y="6722"/>
                  </a:lnTo>
                  <a:lnTo>
                    <a:pt x="1" y="411"/>
                  </a:lnTo>
                  <a:cubicBezTo>
                    <a:pt x="1" y="395"/>
                    <a:pt x="3" y="378"/>
                    <a:pt x="5" y="360"/>
                  </a:cubicBezTo>
                  <a:lnTo>
                    <a:pt x="5" y="358"/>
                  </a:lnTo>
                  <a:lnTo>
                    <a:pt x="9" y="350"/>
                  </a:lnTo>
                  <a:lnTo>
                    <a:pt x="11" y="343"/>
                  </a:lnTo>
                  <a:lnTo>
                    <a:pt x="11" y="339"/>
                  </a:lnTo>
                  <a:lnTo>
                    <a:pt x="11" y="337"/>
                  </a:lnTo>
                  <a:lnTo>
                    <a:pt x="13" y="333"/>
                  </a:lnTo>
                  <a:lnTo>
                    <a:pt x="15" y="325"/>
                  </a:lnTo>
                  <a:lnTo>
                    <a:pt x="15" y="325"/>
                  </a:lnTo>
                  <a:lnTo>
                    <a:pt x="19" y="319"/>
                  </a:lnTo>
                  <a:lnTo>
                    <a:pt x="21" y="317"/>
                  </a:lnTo>
                  <a:lnTo>
                    <a:pt x="24" y="313"/>
                  </a:lnTo>
                  <a:lnTo>
                    <a:pt x="26" y="309"/>
                  </a:lnTo>
                  <a:lnTo>
                    <a:pt x="30" y="302"/>
                  </a:lnTo>
                  <a:lnTo>
                    <a:pt x="32" y="294"/>
                  </a:lnTo>
                  <a:lnTo>
                    <a:pt x="32" y="292"/>
                  </a:lnTo>
                  <a:lnTo>
                    <a:pt x="36" y="276"/>
                  </a:lnTo>
                  <a:lnTo>
                    <a:pt x="36" y="276"/>
                  </a:lnTo>
                  <a:lnTo>
                    <a:pt x="40" y="267"/>
                  </a:lnTo>
                  <a:lnTo>
                    <a:pt x="40" y="265"/>
                  </a:lnTo>
                  <a:lnTo>
                    <a:pt x="42" y="261"/>
                  </a:lnTo>
                  <a:lnTo>
                    <a:pt x="44" y="257"/>
                  </a:lnTo>
                  <a:lnTo>
                    <a:pt x="46" y="253"/>
                  </a:lnTo>
                  <a:lnTo>
                    <a:pt x="50" y="251"/>
                  </a:lnTo>
                  <a:lnTo>
                    <a:pt x="52" y="245"/>
                  </a:lnTo>
                  <a:lnTo>
                    <a:pt x="54" y="243"/>
                  </a:lnTo>
                  <a:lnTo>
                    <a:pt x="56" y="237"/>
                  </a:lnTo>
                  <a:lnTo>
                    <a:pt x="61" y="232"/>
                  </a:lnTo>
                  <a:lnTo>
                    <a:pt x="63" y="230"/>
                  </a:lnTo>
                  <a:lnTo>
                    <a:pt x="65" y="224"/>
                  </a:lnTo>
                  <a:lnTo>
                    <a:pt x="67" y="222"/>
                  </a:lnTo>
                  <a:lnTo>
                    <a:pt x="71" y="216"/>
                  </a:lnTo>
                  <a:lnTo>
                    <a:pt x="73" y="214"/>
                  </a:lnTo>
                  <a:lnTo>
                    <a:pt x="77" y="210"/>
                  </a:lnTo>
                  <a:lnTo>
                    <a:pt x="77" y="206"/>
                  </a:lnTo>
                  <a:lnTo>
                    <a:pt x="83" y="200"/>
                  </a:lnTo>
                  <a:lnTo>
                    <a:pt x="83" y="200"/>
                  </a:lnTo>
                  <a:lnTo>
                    <a:pt x="87" y="191"/>
                  </a:lnTo>
                  <a:lnTo>
                    <a:pt x="87" y="191"/>
                  </a:lnTo>
                  <a:lnTo>
                    <a:pt x="93" y="185"/>
                  </a:lnTo>
                  <a:lnTo>
                    <a:pt x="95" y="183"/>
                  </a:lnTo>
                  <a:lnTo>
                    <a:pt x="102" y="179"/>
                  </a:lnTo>
                  <a:lnTo>
                    <a:pt x="112" y="169"/>
                  </a:lnTo>
                  <a:lnTo>
                    <a:pt x="112" y="169"/>
                  </a:lnTo>
                  <a:lnTo>
                    <a:pt x="114" y="165"/>
                  </a:lnTo>
                  <a:lnTo>
                    <a:pt x="116" y="163"/>
                  </a:lnTo>
                  <a:lnTo>
                    <a:pt x="118" y="160"/>
                  </a:lnTo>
                  <a:lnTo>
                    <a:pt x="122" y="158"/>
                  </a:lnTo>
                  <a:lnTo>
                    <a:pt x="126" y="152"/>
                  </a:lnTo>
                  <a:lnTo>
                    <a:pt x="128" y="150"/>
                  </a:lnTo>
                  <a:lnTo>
                    <a:pt x="139" y="140"/>
                  </a:lnTo>
                  <a:lnTo>
                    <a:pt x="145" y="134"/>
                  </a:lnTo>
                  <a:lnTo>
                    <a:pt x="145" y="134"/>
                  </a:lnTo>
                  <a:lnTo>
                    <a:pt x="149" y="130"/>
                  </a:lnTo>
                  <a:lnTo>
                    <a:pt x="149" y="130"/>
                  </a:lnTo>
                  <a:lnTo>
                    <a:pt x="155" y="123"/>
                  </a:lnTo>
                  <a:lnTo>
                    <a:pt x="157" y="121"/>
                  </a:lnTo>
                  <a:lnTo>
                    <a:pt x="163" y="117"/>
                  </a:lnTo>
                  <a:lnTo>
                    <a:pt x="174" y="109"/>
                  </a:lnTo>
                  <a:lnTo>
                    <a:pt x="176" y="107"/>
                  </a:lnTo>
                  <a:lnTo>
                    <a:pt x="178" y="103"/>
                  </a:lnTo>
                  <a:lnTo>
                    <a:pt x="180" y="101"/>
                  </a:lnTo>
                  <a:lnTo>
                    <a:pt x="184" y="99"/>
                  </a:lnTo>
                  <a:lnTo>
                    <a:pt x="188" y="97"/>
                  </a:lnTo>
                  <a:lnTo>
                    <a:pt x="188" y="97"/>
                  </a:lnTo>
                  <a:lnTo>
                    <a:pt x="194" y="93"/>
                  </a:lnTo>
                  <a:lnTo>
                    <a:pt x="196" y="91"/>
                  </a:lnTo>
                  <a:lnTo>
                    <a:pt x="200" y="88"/>
                  </a:lnTo>
                  <a:lnTo>
                    <a:pt x="204" y="86"/>
                  </a:lnTo>
                  <a:lnTo>
                    <a:pt x="209" y="80"/>
                  </a:lnTo>
                  <a:lnTo>
                    <a:pt x="211" y="80"/>
                  </a:lnTo>
                  <a:lnTo>
                    <a:pt x="219" y="76"/>
                  </a:lnTo>
                  <a:lnTo>
                    <a:pt x="219" y="76"/>
                  </a:lnTo>
                  <a:lnTo>
                    <a:pt x="227" y="70"/>
                  </a:lnTo>
                  <a:lnTo>
                    <a:pt x="227" y="70"/>
                  </a:lnTo>
                  <a:lnTo>
                    <a:pt x="235" y="68"/>
                  </a:lnTo>
                  <a:lnTo>
                    <a:pt x="237" y="68"/>
                  </a:lnTo>
                  <a:lnTo>
                    <a:pt x="241" y="66"/>
                  </a:lnTo>
                  <a:lnTo>
                    <a:pt x="246" y="62"/>
                  </a:lnTo>
                  <a:lnTo>
                    <a:pt x="250" y="60"/>
                  </a:lnTo>
                  <a:lnTo>
                    <a:pt x="258" y="58"/>
                  </a:lnTo>
                  <a:lnTo>
                    <a:pt x="258" y="58"/>
                  </a:lnTo>
                  <a:lnTo>
                    <a:pt x="262" y="56"/>
                  </a:lnTo>
                  <a:lnTo>
                    <a:pt x="268" y="51"/>
                  </a:lnTo>
                  <a:lnTo>
                    <a:pt x="272" y="49"/>
                  </a:lnTo>
                  <a:lnTo>
                    <a:pt x="276" y="47"/>
                  </a:lnTo>
                  <a:lnTo>
                    <a:pt x="281" y="45"/>
                  </a:lnTo>
                  <a:lnTo>
                    <a:pt x="283" y="41"/>
                  </a:lnTo>
                  <a:lnTo>
                    <a:pt x="289" y="39"/>
                  </a:lnTo>
                  <a:lnTo>
                    <a:pt x="291" y="39"/>
                  </a:lnTo>
                  <a:lnTo>
                    <a:pt x="299" y="37"/>
                  </a:lnTo>
                  <a:lnTo>
                    <a:pt x="301" y="37"/>
                  </a:lnTo>
                  <a:lnTo>
                    <a:pt x="309" y="35"/>
                  </a:lnTo>
                  <a:lnTo>
                    <a:pt x="309" y="35"/>
                  </a:lnTo>
                  <a:lnTo>
                    <a:pt x="318" y="31"/>
                  </a:lnTo>
                  <a:lnTo>
                    <a:pt x="320" y="31"/>
                  </a:lnTo>
                  <a:lnTo>
                    <a:pt x="328" y="29"/>
                  </a:lnTo>
                  <a:lnTo>
                    <a:pt x="330" y="29"/>
                  </a:lnTo>
                  <a:lnTo>
                    <a:pt x="338" y="27"/>
                  </a:lnTo>
                  <a:cubicBezTo>
                    <a:pt x="344" y="25"/>
                    <a:pt x="353" y="25"/>
                    <a:pt x="359" y="21"/>
                  </a:cubicBezTo>
                  <a:lnTo>
                    <a:pt x="361" y="21"/>
                  </a:lnTo>
                  <a:lnTo>
                    <a:pt x="365" y="21"/>
                  </a:lnTo>
                  <a:lnTo>
                    <a:pt x="373" y="21"/>
                  </a:lnTo>
                  <a:lnTo>
                    <a:pt x="375" y="21"/>
                  </a:lnTo>
                  <a:lnTo>
                    <a:pt x="379" y="21"/>
                  </a:lnTo>
                  <a:lnTo>
                    <a:pt x="361" y="0"/>
                  </a:lnTo>
                  <a:lnTo>
                    <a:pt x="363" y="0"/>
                  </a:lnTo>
                  <a:lnTo>
                    <a:pt x="371" y="0"/>
                  </a:lnTo>
                  <a:lnTo>
                    <a:pt x="373" y="0"/>
                  </a:ln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8"/>
            <p:cNvSpPr/>
            <p:nvPr/>
          </p:nvSpPr>
          <p:spPr>
            <a:xfrm>
              <a:off x="1191357" y="3683393"/>
              <a:ext cx="567535" cy="387889"/>
            </a:xfrm>
            <a:custGeom>
              <a:avLst/>
              <a:gdLst/>
              <a:ahLst/>
              <a:cxnLst/>
              <a:rect l="l" t="t" r="r" b="b"/>
              <a:pathLst>
                <a:path w="11967" h="8179" extrusionOk="0">
                  <a:moveTo>
                    <a:pt x="327" y="979"/>
                  </a:moveTo>
                  <a:lnTo>
                    <a:pt x="10991" y="17"/>
                  </a:lnTo>
                  <a:cubicBezTo>
                    <a:pt x="11176" y="0"/>
                    <a:pt x="11345" y="138"/>
                    <a:pt x="11361" y="325"/>
                  </a:cubicBezTo>
                  <a:lnTo>
                    <a:pt x="11948" y="6829"/>
                  </a:lnTo>
                  <a:cubicBezTo>
                    <a:pt x="11966" y="7014"/>
                    <a:pt x="11826" y="7183"/>
                    <a:pt x="11639" y="7199"/>
                  </a:cubicBezTo>
                  <a:lnTo>
                    <a:pt x="975" y="8160"/>
                  </a:lnTo>
                  <a:cubicBezTo>
                    <a:pt x="790" y="8178"/>
                    <a:pt x="619" y="8038"/>
                    <a:pt x="605" y="7851"/>
                  </a:cubicBezTo>
                  <a:lnTo>
                    <a:pt x="19" y="1349"/>
                  </a:lnTo>
                  <a:cubicBezTo>
                    <a:pt x="0" y="1162"/>
                    <a:pt x="142" y="993"/>
                    <a:pt x="327" y="979"/>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8"/>
            <p:cNvSpPr/>
            <p:nvPr/>
          </p:nvSpPr>
          <p:spPr>
            <a:xfrm>
              <a:off x="1192211" y="3683487"/>
              <a:ext cx="566349" cy="386324"/>
            </a:xfrm>
            <a:custGeom>
              <a:avLst/>
              <a:gdLst/>
              <a:ahLst/>
              <a:cxnLst/>
              <a:rect l="l" t="t" r="r" b="b"/>
              <a:pathLst>
                <a:path w="11942" h="8146" extrusionOk="0">
                  <a:moveTo>
                    <a:pt x="309" y="977"/>
                  </a:moveTo>
                  <a:lnTo>
                    <a:pt x="5409" y="4259"/>
                  </a:lnTo>
                  <a:cubicBezTo>
                    <a:pt x="5771" y="4493"/>
                    <a:pt x="6227" y="4452"/>
                    <a:pt x="6544" y="4156"/>
                  </a:cubicBezTo>
                  <a:lnTo>
                    <a:pt x="10973" y="15"/>
                  </a:lnTo>
                  <a:lnTo>
                    <a:pt x="10973" y="15"/>
                  </a:lnTo>
                  <a:cubicBezTo>
                    <a:pt x="11142" y="0"/>
                    <a:pt x="11296" y="113"/>
                    <a:pt x="11335" y="274"/>
                  </a:cubicBezTo>
                  <a:lnTo>
                    <a:pt x="9423" y="2065"/>
                  </a:lnTo>
                  <a:cubicBezTo>
                    <a:pt x="9073" y="2390"/>
                    <a:pt x="9030" y="2924"/>
                    <a:pt x="9320" y="3305"/>
                  </a:cubicBezTo>
                  <a:lnTo>
                    <a:pt x="11919" y="6694"/>
                  </a:lnTo>
                  <a:lnTo>
                    <a:pt x="11932" y="6831"/>
                  </a:lnTo>
                  <a:cubicBezTo>
                    <a:pt x="11942" y="6977"/>
                    <a:pt x="11860" y="7109"/>
                    <a:pt x="11734" y="7169"/>
                  </a:cubicBezTo>
                  <a:lnTo>
                    <a:pt x="9112" y="3747"/>
                  </a:lnTo>
                  <a:cubicBezTo>
                    <a:pt x="8948" y="3531"/>
                    <a:pt x="8724" y="3410"/>
                    <a:pt x="8452" y="3387"/>
                  </a:cubicBezTo>
                  <a:cubicBezTo>
                    <a:pt x="8181" y="3364"/>
                    <a:pt x="7940" y="3449"/>
                    <a:pt x="7743" y="3634"/>
                  </a:cubicBezTo>
                  <a:lnTo>
                    <a:pt x="6595" y="4707"/>
                  </a:lnTo>
                  <a:cubicBezTo>
                    <a:pt x="6279" y="4999"/>
                    <a:pt x="5822" y="5040"/>
                    <a:pt x="5460" y="4810"/>
                  </a:cubicBezTo>
                  <a:lnTo>
                    <a:pt x="3832" y="3763"/>
                  </a:lnTo>
                  <a:cubicBezTo>
                    <a:pt x="3593" y="3609"/>
                    <a:pt x="3326" y="3572"/>
                    <a:pt x="3056" y="3658"/>
                  </a:cubicBezTo>
                  <a:cubicBezTo>
                    <a:pt x="2787" y="3743"/>
                    <a:pt x="2586" y="3924"/>
                    <a:pt x="2474" y="4187"/>
                  </a:cubicBezTo>
                  <a:lnTo>
                    <a:pt x="827" y="8145"/>
                  </a:lnTo>
                  <a:cubicBezTo>
                    <a:pt x="700" y="8104"/>
                    <a:pt x="601" y="7991"/>
                    <a:pt x="589" y="7849"/>
                  </a:cubicBezTo>
                  <a:lnTo>
                    <a:pt x="568" y="7629"/>
                  </a:lnTo>
                  <a:lnTo>
                    <a:pt x="2232" y="3636"/>
                  </a:lnTo>
                  <a:cubicBezTo>
                    <a:pt x="2407" y="3218"/>
                    <a:pt x="2256" y="2745"/>
                    <a:pt x="1876" y="2501"/>
                  </a:cubicBezTo>
                  <a:lnTo>
                    <a:pt x="1" y="1294"/>
                  </a:lnTo>
                  <a:cubicBezTo>
                    <a:pt x="7" y="1131"/>
                    <a:pt x="138" y="991"/>
                    <a:pt x="309" y="977"/>
                  </a:cubicBez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8"/>
            <p:cNvSpPr/>
            <p:nvPr/>
          </p:nvSpPr>
          <p:spPr>
            <a:xfrm>
              <a:off x="1242624" y="3451057"/>
              <a:ext cx="149057" cy="204070"/>
            </a:xfrm>
            <a:custGeom>
              <a:avLst/>
              <a:gdLst/>
              <a:ahLst/>
              <a:cxnLst/>
              <a:rect l="l" t="t" r="r" b="b"/>
              <a:pathLst>
                <a:path w="3143" h="4303" extrusionOk="0">
                  <a:moveTo>
                    <a:pt x="2433" y="3959"/>
                  </a:moveTo>
                  <a:cubicBezTo>
                    <a:pt x="2433" y="3959"/>
                    <a:pt x="1" y="2057"/>
                    <a:pt x="906" y="1029"/>
                  </a:cubicBezTo>
                  <a:cubicBezTo>
                    <a:pt x="1810" y="1"/>
                    <a:pt x="2584" y="1763"/>
                    <a:pt x="2863" y="2750"/>
                  </a:cubicBezTo>
                  <a:cubicBezTo>
                    <a:pt x="3143" y="3733"/>
                    <a:pt x="2964" y="4303"/>
                    <a:pt x="2433" y="395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8"/>
            <p:cNvSpPr/>
            <p:nvPr/>
          </p:nvSpPr>
          <p:spPr>
            <a:xfrm>
              <a:off x="1398273" y="3495732"/>
              <a:ext cx="103434" cy="118657"/>
            </a:xfrm>
            <a:custGeom>
              <a:avLst/>
              <a:gdLst/>
              <a:ahLst/>
              <a:cxnLst/>
              <a:rect l="l" t="t" r="r" b="b"/>
              <a:pathLst>
                <a:path w="2181" h="2502" extrusionOk="0">
                  <a:moveTo>
                    <a:pt x="297" y="1956"/>
                  </a:moveTo>
                  <a:cubicBezTo>
                    <a:pt x="297" y="1956"/>
                    <a:pt x="1" y="1"/>
                    <a:pt x="1091" y="141"/>
                  </a:cubicBezTo>
                  <a:cubicBezTo>
                    <a:pt x="2180" y="282"/>
                    <a:pt x="1185" y="1718"/>
                    <a:pt x="910" y="2108"/>
                  </a:cubicBezTo>
                  <a:cubicBezTo>
                    <a:pt x="628" y="2501"/>
                    <a:pt x="299" y="2172"/>
                    <a:pt x="297" y="195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5">
  <p:cSld name="TITLE_ONLY_1_1">
    <p:bg>
      <p:bgPr>
        <a:solidFill>
          <a:schemeClr val="accent2"/>
        </a:solidFill>
        <a:effectLst/>
      </p:bgPr>
    </p:bg>
    <p:spTree>
      <p:nvGrpSpPr>
        <p:cNvPr id="1" name="Shape 258"/>
        <p:cNvGrpSpPr/>
        <p:nvPr/>
      </p:nvGrpSpPr>
      <p:grpSpPr>
        <a:xfrm>
          <a:off x="0" y="0"/>
          <a:ext cx="0" cy="0"/>
          <a:chOff x="0" y="0"/>
          <a:chExt cx="0" cy="0"/>
        </a:xfrm>
      </p:grpSpPr>
      <p:sp>
        <p:nvSpPr>
          <p:cNvPr id="259" name="Google Shape;259;p19"/>
          <p:cNvSpPr/>
          <p:nvPr/>
        </p:nvSpPr>
        <p:spPr>
          <a:xfrm>
            <a:off x="520575" y="819150"/>
            <a:ext cx="8079900" cy="3898800"/>
          </a:xfrm>
          <a:prstGeom prst="roundRect">
            <a:avLst>
              <a:gd name="adj" fmla="val 354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 name="Google Shape;260;p19"/>
          <p:cNvGrpSpPr/>
          <p:nvPr/>
        </p:nvGrpSpPr>
        <p:grpSpPr>
          <a:xfrm>
            <a:off x="520563" y="326550"/>
            <a:ext cx="8079900" cy="426900"/>
            <a:chOff x="552450" y="401675"/>
            <a:chExt cx="8079900" cy="426900"/>
          </a:xfrm>
        </p:grpSpPr>
        <p:sp>
          <p:nvSpPr>
            <p:cNvPr id="261" name="Google Shape;261;p19"/>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9"/>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19"/>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66" name="Google Shape;266;p19"/>
          <p:cNvGrpSpPr/>
          <p:nvPr/>
        </p:nvGrpSpPr>
        <p:grpSpPr>
          <a:xfrm rot="823452">
            <a:off x="8072400" y="847312"/>
            <a:ext cx="912772" cy="1009338"/>
            <a:chOff x="1191357" y="3451057"/>
            <a:chExt cx="597555" cy="660773"/>
          </a:xfrm>
        </p:grpSpPr>
        <p:sp>
          <p:nvSpPr>
            <p:cNvPr id="267" name="Google Shape;267;p19"/>
            <p:cNvSpPr/>
            <p:nvPr/>
          </p:nvSpPr>
          <p:spPr>
            <a:xfrm>
              <a:off x="1244473" y="3764632"/>
              <a:ext cx="544439" cy="347198"/>
            </a:xfrm>
            <a:custGeom>
              <a:avLst/>
              <a:gdLst/>
              <a:ahLst/>
              <a:cxnLst/>
              <a:rect l="l" t="t" r="r" b="b"/>
              <a:pathLst>
                <a:path w="11480" h="7321" extrusionOk="0">
                  <a:moveTo>
                    <a:pt x="361" y="0"/>
                  </a:moveTo>
                  <a:lnTo>
                    <a:pt x="11068" y="0"/>
                  </a:lnTo>
                  <a:lnTo>
                    <a:pt x="11068" y="0"/>
                  </a:lnTo>
                  <a:lnTo>
                    <a:pt x="11076" y="0"/>
                  </a:lnTo>
                  <a:lnTo>
                    <a:pt x="11078" y="0"/>
                  </a:lnTo>
                  <a:lnTo>
                    <a:pt x="11087" y="0"/>
                  </a:lnTo>
                  <a:lnTo>
                    <a:pt x="11089" y="0"/>
                  </a:lnTo>
                  <a:lnTo>
                    <a:pt x="11097" y="0"/>
                  </a:lnTo>
                  <a:lnTo>
                    <a:pt x="11099" y="0"/>
                  </a:lnTo>
                  <a:lnTo>
                    <a:pt x="11105" y="0"/>
                  </a:lnTo>
                  <a:lnTo>
                    <a:pt x="11107" y="0"/>
                  </a:lnTo>
                  <a:lnTo>
                    <a:pt x="11111" y="0"/>
                  </a:lnTo>
                  <a:lnTo>
                    <a:pt x="11117" y="0"/>
                  </a:lnTo>
                  <a:lnTo>
                    <a:pt x="11122" y="0"/>
                  </a:lnTo>
                  <a:lnTo>
                    <a:pt x="11128" y="0"/>
                  </a:lnTo>
                  <a:lnTo>
                    <a:pt x="11130" y="0"/>
                  </a:lnTo>
                  <a:lnTo>
                    <a:pt x="11136" y="4"/>
                  </a:lnTo>
                  <a:lnTo>
                    <a:pt x="11138" y="4"/>
                  </a:lnTo>
                  <a:lnTo>
                    <a:pt x="11146" y="6"/>
                  </a:lnTo>
                  <a:lnTo>
                    <a:pt x="11148" y="6"/>
                  </a:lnTo>
                  <a:lnTo>
                    <a:pt x="11157" y="8"/>
                  </a:lnTo>
                  <a:lnTo>
                    <a:pt x="11159" y="8"/>
                  </a:lnTo>
                  <a:lnTo>
                    <a:pt x="11167" y="10"/>
                  </a:lnTo>
                  <a:lnTo>
                    <a:pt x="11173" y="14"/>
                  </a:lnTo>
                  <a:lnTo>
                    <a:pt x="11177" y="14"/>
                  </a:lnTo>
                  <a:lnTo>
                    <a:pt x="11183" y="17"/>
                  </a:lnTo>
                  <a:lnTo>
                    <a:pt x="11187" y="17"/>
                  </a:lnTo>
                  <a:lnTo>
                    <a:pt x="11192" y="19"/>
                  </a:lnTo>
                  <a:lnTo>
                    <a:pt x="11194" y="21"/>
                  </a:lnTo>
                  <a:lnTo>
                    <a:pt x="11200" y="25"/>
                  </a:lnTo>
                  <a:lnTo>
                    <a:pt x="11202" y="27"/>
                  </a:lnTo>
                  <a:lnTo>
                    <a:pt x="11208" y="29"/>
                  </a:lnTo>
                  <a:lnTo>
                    <a:pt x="11212" y="31"/>
                  </a:lnTo>
                  <a:lnTo>
                    <a:pt x="11218" y="35"/>
                  </a:lnTo>
                  <a:lnTo>
                    <a:pt x="11222" y="37"/>
                  </a:lnTo>
                  <a:lnTo>
                    <a:pt x="11224" y="39"/>
                  </a:lnTo>
                  <a:lnTo>
                    <a:pt x="11231" y="41"/>
                  </a:lnTo>
                  <a:lnTo>
                    <a:pt x="11233" y="45"/>
                  </a:lnTo>
                  <a:lnTo>
                    <a:pt x="11239" y="47"/>
                  </a:lnTo>
                  <a:lnTo>
                    <a:pt x="11241" y="49"/>
                  </a:lnTo>
                  <a:lnTo>
                    <a:pt x="11249" y="51"/>
                  </a:lnTo>
                  <a:lnTo>
                    <a:pt x="11249" y="51"/>
                  </a:lnTo>
                  <a:lnTo>
                    <a:pt x="11255" y="58"/>
                  </a:lnTo>
                  <a:lnTo>
                    <a:pt x="11255" y="58"/>
                  </a:lnTo>
                  <a:lnTo>
                    <a:pt x="11263" y="62"/>
                  </a:lnTo>
                  <a:lnTo>
                    <a:pt x="11266" y="62"/>
                  </a:lnTo>
                  <a:lnTo>
                    <a:pt x="11272" y="68"/>
                  </a:lnTo>
                  <a:lnTo>
                    <a:pt x="11274" y="70"/>
                  </a:lnTo>
                  <a:lnTo>
                    <a:pt x="11280" y="72"/>
                  </a:lnTo>
                  <a:lnTo>
                    <a:pt x="11282" y="76"/>
                  </a:lnTo>
                  <a:lnTo>
                    <a:pt x="11286" y="78"/>
                  </a:lnTo>
                  <a:lnTo>
                    <a:pt x="11290" y="80"/>
                  </a:lnTo>
                  <a:lnTo>
                    <a:pt x="11294" y="82"/>
                  </a:lnTo>
                  <a:lnTo>
                    <a:pt x="11296" y="86"/>
                  </a:lnTo>
                  <a:lnTo>
                    <a:pt x="11300" y="88"/>
                  </a:lnTo>
                  <a:lnTo>
                    <a:pt x="11305" y="91"/>
                  </a:lnTo>
                  <a:lnTo>
                    <a:pt x="11307" y="93"/>
                  </a:lnTo>
                  <a:lnTo>
                    <a:pt x="11313" y="97"/>
                  </a:lnTo>
                  <a:lnTo>
                    <a:pt x="11315" y="99"/>
                  </a:lnTo>
                  <a:lnTo>
                    <a:pt x="11321" y="103"/>
                  </a:lnTo>
                  <a:lnTo>
                    <a:pt x="11323" y="107"/>
                  </a:lnTo>
                  <a:lnTo>
                    <a:pt x="11327" y="111"/>
                  </a:lnTo>
                  <a:lnTo>
                    <a:pt x="11327" y="111"/>
                  </a:lnTo>
                  <a:lnTo>
                    <a:pt x="11333" y="117"/>
                  </a:lnTo>
                  <a:lnTo>
                    <a:pt x="11333" y="117"/>
                  </a:lnTo>
                  <a:lnTo>
                    <a:pt x="11338" y="121"/>
                  </a:lnTo>
                  <a:lnTo>
                    <a:pt x="11344" y="128"/>
                  </a:lnTo>
                  <a:lnTo>
                    <a:pt x="11346" y="130"/>
                  </a:lnTo>
                  <a:lnTo>
                    <a:pt x="11348" y="132"/>
                  </a:lnTo>
                  <a:lnTo>
                    <a:pt x="11354" y="138"/>
                  </a:lnTo>
                  <a:lnTo>
                    <a:pt x="11356" y="140"/>
                  </a:lnTo>
                  <a:lnTo>
                    <a:pt x="11362" y="144"/>
                  </a:lnTo>
                  <a:lnTo>
                    <a:pt x="11364" y="148"/>
                  </a:lnTo>
                  <a:lnTo>
                    <a:pt x="11366" y="150"/>
                  </a:lnTo>
                  <a:lnTo>
                    <a:pt x="11368" y="152"/>
                  </a:lnTo>
                  <a:lnTo>
                    <a:pt x="11372" y="154"/>
                  </a:lnTo>
                  <a:lnTo>
                    <a:pt x="11375" y="160"/>
                  </a:lnTo>
                  <a:lnTo>
                    <a:pt x="11377" y="163"/>
                  </a:lnTo>
                  <a:lnTo>
                    <a:pt x="11383" y="169"/>
                  </a:lnTo>
                  <a:lnTo>
                    <a:pt x="11385" y="171"/>
                  </a:lnTo>
                  <a:lnTo>
                    <a:pt x="11389" y="175"/>
                  </a:lnTo>
                  <a:lnTo>
                    <a:pt x="11393" y="179"/>
                  </a:lnTo>
                  <a:lnTo>
                    <a:pt x="11397" y="183"/>
                  </a:lnTo>
                  <a:lnTo>
                    <a:pt x="11397" y="183"/>
                  </a:lnTo>
                  <a:lnTo>
                    <a:pt x="11403" y="191"/>
                  </a:lnTo>
                  <a:lnTo>
                    <a:pt x="11403" y="191"/>
                  </a:lnTo>
                  <a:lnTo>
                    <a:pt x="11414" y="204"/>
                  </a:lnTo>
                  <a:lnTo>
                    <a:pt x="11416" y="210"/>
                  </a:lnTo>
                  <a:lnTo>
                    <a:pt x="11418" y="212"/>
                  </a:lnTo>
                  <a:cubicBezTo>
                    <a:pt x="11424" y="220"/>
                    <a:pt x="11426" y="226"/>
                    <a:pt x="11430" y="232"/>
                  </a:cubicBezTo>
                  <a:lnTo>
                    <a:pt x="11434" y="234"/>
                  </a:lnTo>
                  <a:lnTo>
                    <a:pt x="11436" y="241"/>
                  </a:lnTo>
                  <a:lnTo>
                    <a:pt x="11438" y="243"/>
                  </a:lnTo>
                  <a:lnTo>
                    <a:pt x="11440" y="247"/>
                  </a:lnTo>
                  <a:lnTo>
                    <a:pt x="11440" y="251"/>
                  </a:lnTo>
                  <a:lnTo>
                    <a:pt x="11444" y="257"/>
                  </a:lnTo>
                  <a:lnTo>
                    <a:pt x="11444" y="257"/>
                  </a:lnTo>
                  <a:lnTo>
                    <a:pt x="11446" y="265"/>
                  </a:lnTo>
                  <a:lnTo>
                    <a:pt x="11446" y="265"/>
                  </a:lnTo>
                  <a:lnTo>
                    <a:pt x="11449" y="274"/>
                  </a:lnTo>
                  <a:lnTo>
                    <a:pt x="11449" y="276"/>
                  </a:lnTo>
                  <a:lnTo>
                    <a:pt x="11451" y="284"/>
                  </a:lnTo>
                  <a:lnTo>
                    <a:pt x="11451" y="286"/>
                  </a:lnTo>
                  <a:lnTo>
                    <a:pt x="11455" y="292"/>
                  </a:lnTo>
                  <a:lnTo>
                    <a:pt x="11457" y="294"/>
                  </a:lnTo>
                  <a:lnTo>
                    <a:pt x="11459" y="302"/>
                  </a:lnTo>
                  <a:lnTo>
                    <a:pt x="11461" y="306"/>
                  </a:lnTo>
                  <a:lnTo>
                    <a:pt x="11465" y="313"/>
                  </a:lnTo>
                  <a:lnTo>
                    <a:pt x="11467" y="317"/>
                  </a:lnTo>
                  <a:lnTo>
                    <a:pt x="11469" y="323"/>
                  </a:lnTo>
                  <a:lnTo>
                    <a:pt x="11469" y="325"/>
                  </a:lnTo>
                  <a:lnTo>
                    <a:pt x="11471" y="329"/>
                  </a:lnTo>
                  <a:lnTo>
                    <a:pt x="11471" y="333"/>
                  </a:lnTo>
                  <a:lnTo>
                    <a:pt x="11475" y="339"/>
                  </a:lnTo>
                  <a:lnTo>
                    <a:pt x="11475" y="343"/>
                  </a:lnTo>
                  <a:cubicBezTo>
                    <a:pt x="11477" y="358"/>
                    <a:pt x="11479" y="376"/>
                    <a:pt x="11479" y="395"/>
                  </a:cubicBezTo>
                  <a:lnTo>
                    <a:pt x="11479" y="6926"/>
                  </a:lnTo>
                  <a:lnTo>
                    <a:pt x="11479" y="6930"/>
                  </a:lnTo>
                  <a:lnTo>
                    <a:pt x="11479" y="6936"/>
                  </a:lnTo>
                  <a:lnTo>
                    <a:pt x="11479" y="6938"/>
                  </a:lnTo>
                  <a:lnTo>
                    <a:pt x="11479" y="6946"/>
                  </a:lnTo>
                  <a:lnTo>
                    <a:pt x="11479" y="6946"/>
                  </a:lnTo>
                  <a:lnTo>
                    <a:pt x="11479" y="6955"/>
                  </a:lnTo>
                  <a:lnTo>
                    <a:pt x="11479" y="6957"/>
                  </a:lnTo>
                  <a:lnTo>
                    <a:pt x="11479" y="6961"/>
                  </a:lnTo>
                  <a:lnTo>
                    <a:pt x="11479" y="6965"/>
                  </a:lnTo>
                  <a:lnTo>
                    <a:pt x="11479" y="6967"/>
                  </a:lnTo>
                  <a:lnTo>
                    <a:pt x="11479" y="6969"/>
                  </a:lnTo>
                  <a:lnTo>
                    <a:pt x="11479" y="6975"/>
                  </a:lnTo>
                  <a:lnTo>
                    <a:pt x="11477" y="6981"/>
                  </a:lnTo>
                  <a:lnTo>
                    <a:pt x="11475" y="6996"/>
                  </a:lnTo>
                  <a:lnTo>
                    <a:pt x="11475" y="6996"/>
                  </a:lnTo>
                  <a:lnTo>
                    <a:pt x="11471" y="7000"/>
                  </a:lnTo>
                  <a:lnTo>
                    <a:pt x="11471" y="7002"/>
                  </a:lnTo>
                  <a:lnTo>
                    <a:pt x="11469" y="7008"/>
                  </a:lnTo>
                  <a:lnTo>
                    <a:pt x="11469" y="7008"/>
                  </a:lnTo>
                  <a:lnTo>
                    <a:pt x="11467" y="7016"/>
                  </a:lnTo>
                  <a:lnTo>
                    <a:pt x="11467" y="7018"/>
                  </a:lnTo>
                  <a:lnTo>
                    <a:pt x="11465" y="7022"/>
                  </a:lnTo>
                  <a:lnTo>
                    <a:pt x="11461" y="7027"/>
                  </a:lnTo>
                  <a:lnTo>
                    <a:pt x="11459" y="7031"/>
                  </a:lnTo>
                  <a:lnTo>
                    <a:pt x="11457" y="7037"/>
                  </a:lnTo>
                  <a:lnTo>
                    <a:pt x="11457" y="7039"/>
                  </a:lnTo>
                  <a:lnTo>
                    <a:pt x="11455" y="7047"/>
                  </a:lnTo>
                  <a:lnTo>
                    <a:pt x="11455" y="7047"/>
                  </a:lnTo>
                  <a:lnTo>
                    <a:pt x="11451" y="7051"/>
                  </a:lnTo>
                  <a:lnTo>
                    <a:pt x="11451" y="7053"/>
                  </a:lnTo>
                  <a:lnTo>
                    <a:pt x="11449" y="7060"/>
                  </a:lnTo>
                  <a:lnTo>
                    <a:pt x="11446" y="7064"/>
                  </a:lnTo>
                  <a:lnTo>
                    <a:pt x="11444" y="7068"/>
                  </a:lnTo>
                  <a:lnTo>
                    <a:pt x="11440" y="7072"/>
                  </a:lnTo>
                  <a:lnTo>
                    <a:pt x="11440" y="7074"/>
                  </a:lnTo>
                  <a:lnTo>
                    <a:pt x="11438" y="7080"/>
                  </a:lnTo>
                  <a:lnTo>
                    <a:pt x="11438" y="7082"/>
                  </a:lnTo>
                  <a:lnTo>
                    <a:pt x="11436" y="7088"/>
                  </a:lnTo>
                  <a:lnTo>
                    <a:pt x="11434" y="7090"/>
                  </a:lnTo>
                  <a:lnTo>
                    <a:pt x="11430" y="7092"/>
                  </a:lnTo>
                  <a:lnTo>
                    <a:pt x="11428" y="7099"/>
                  </a:lnTo>
                  <a:lnTo>
                    <a:pt x="11426" y="7101"/>
                  </a:lnTo>
                  <a:lnTo>
                    <a:pt x="11424" y="7105"/>
                  </a:lnTo>
                  <a:lnTo>
                    <a:pt x="11424" y="7105"/>
                  </a:lnTo>
                  <a:lnTo>
                    <a:pt x="11420" y="7111"/>
                  </a:lnTo>
                  <a:lnTo>
                    <a:pt x="11418" y="7113"/>
                  </a:lnTo>
                  <a:lnTo>
                    <a:pt x="11414" y="7121"/>
                  </a:lnTo>
                  <a:lnTo>
                    <a:pt x="11409" y="7123"/>
                  </a:lnTo>
                  <a:lnTo>
                    <a:pt x="11407" y="7129"/>
                  </a:lnTo>
                  <a:lnTo>
                    <a:pt x="11403" y="7136"/>
                  </a:lnTo>
                  <a:lnTo>
                    <a:pt x="11403" y="7140"/>
                  </a:lnTo>
                  <a:lnTo>
                    <a:pt x="11399" y="7144"/>
                  </a:lnTo>
                  <a:lnTo>
                    <a:pt x="11397" y="7146"/>
                  </a:lnTo>
                  <a:lnTo>
                    <a:pt x="11395" y="7150"/>
                  </a:lnTo>
                  <a:lnTo>
                    <a:pt x="11393" y="7154"/>
                  </a:lnTo>
                  <a:lnTo>
                    <a:pt x="11389" y="7156"/>
                  </a:lnTo>
                  <a:lnTo>
                    <a:pt x="11385" y="7162"/>
                  </a:lnTo>
                  <a:lnTo>
                    <a:pt x="11385" y="7162"/>
                  </a:lnTo>
                  <a:lnTo>
                    <a:pt x="11379" y="7166"/>
                  </a:lnTo>
                  <a:lnTo>
                    <a:pt x="11377" y="7171"/>
                  </a:lnTo>
                  <a:lnTo>
                    <a:pt x="11375" y="7175"/>
                  </a:lnTo>
                  <a:lnTo>
                    <a:pt x="11372" y="7177"/>
                  </a:lnTo>
                  <a:lnTo>
                    <a:pt x="11368" y="7181"/>
                  </a:lnTo>
                  <a:lnTo>
                    <a:pt x="11364" y="7185"/>
                  </a:lnTo>
                  <a:lnTo>
                    <a:pt x="11358" y="7191"/>
                  </a:lnTo>
                  <a:lnTo>
                    <a:pt x="11358" y="7191"/>
                  </a:lnTo>
                  <a:lnTo>
                    <a:pt x="11354" y="7195"/>
                  </a:lnTo>
                  <a:lnTo>
                    <a:pt x="11352" y="7197"/>
                  </a:lnTo>
                  <a:lnTo>
                    <a:pt x="11348" y="7201"/>
                  </a:lnTo>
                  <a:lnTo>
                    <a:pt x="11346" y="7203"/>
                  </a:lnTo>
                  <a:lnTo>
                    <a:pt x="11344" y="7206"/>
                  </a:lnTo>
                  <a:lnTo>
                    <a:pt x="11338" y="7212"/>
                  </a:lnTo>
                  <a:lnTo>
                    <a:pt x="11338" y="7212"/>
                  </a:lnTo>
                  <a:lnTo>
                    <a:pt x="11333" y="7216"/>
                  </a:lnTo>
                  <a:lnTo>
                    <a:pt x="11331" y="7218"/>
                  </a:lnTo>
                  <a:lnTo>
                    <a:pt x="11331" y="7218"/>
                  </a:lnTo>
                  <a:lnTo>
                    <a:pt x="11323" y="7224"/>
                  </a:lnTo>
                  <a:lnTo>
                    <a:pt x="11321" y="7226"/>
                  </a:lnTo>
                  <a:lnTo>
                    <a:pt x="11315" y="7228"/>
                  </a:lnTo>
                  <a:lnTo>
                    <a:pt x="11313" y="7232"/>
                  </a:lnTo>
                  <a:lnTo>
                    <a:pt x="11307" y="7236"/>
                  </a:lnTo>
                  <a:lnTo>
                    <a:pt x="11307" y="7236"/>
                  </a:lnTo>
                  <a:lnTo>
                    <a:pt x="11305" y="7236"/>
                  </a:lnTo>
                  <a:lnTo>
                    <a:pt x="11300" y="7243"/>
                  </a:lnTo>
                  <a:lnTo>
                    <a:pt x="11296" y="7245"/>
                  </a:lnTo>
                  <a:lnTo>
                    <a:pt x="11292" y="7247"/>
                  </a:lnTo>
                  <a:lnTo>
                    <a:pt x="11290" y="7249"/>
                  </a:lnTo>
                  <a:lnTo>
                    <a:pt x="11284" y="7253"/>
                  </a:lnTo>
                  <a:lnTo>
                    <a:pt x="11284" y="7253"/>
                  </a:lnTo>
                  <a:lnTo>
                    <a:pt x="11280" y="7257"/>
                  </a:lnTo>
                  <a:lnTo>
                    <a:pt x="11276" y="7259"/>
                  </a:lnTo>
                  <a:lnTo>
                    <a:pt x="11272" y="7263"/>
                  </a:lnTo>
                  <a:lnTo>
                    <a:pt x="11270" y="7265"/>
                  </a:lnTo>
                  <a:lnTo>
                    <a:pt x="11266" y="7267"/>
                  </a:lnTo>
                  <a:lnTo>
                    <a:pt x="11261" y="7269"/>
                  </a:lnTo>
                  <a:lnTo>
                    <a:pt x="11259" y="7273"/>
                  </a:lnTo>
                  <a:lnTo>
                    <a:pt x="11253" y="7275"/>
                  </a:lnTo>
                  <a:lnTo>
                    <a:pt x="11253" y="7275"/>
                  </a:lnTo>
                  <a:lnTo>
                    <a:pt x="11249" y="7277"/>
                  </a:lnTo>
                  <a:lnTo>
                    <a:pt x="11245" y="7280"/>
                  </a:lnTo>
                  <a:lnTo>
                    <a:pt x="11241" y="7284"/>
                  </a:lnTo>
                  <a:lnTo>
                    <a:pt x="11235" y="7286"/>
                  </a:lnTo>
                  <a:lnTo>
                    <a:pt x="11233" y="7288"/>
                  </a:lnTo>
                  <a:lnTo>
                    <a:pt x="11229" y="7290"/>
                  </a:lnTo>
                  <a:lnTo>
                    <a:pt x="11229" y="7290"/>
                  </a:lnTo>
                  <a:lnTo>
                    <a:pt x="11220" y="7294"/>
                  </a:lnTo>
                  <a:lnTo>
                    <a:pt x="11218" y="7294"/>
                  </a:lnTo>
                  <a:lnTo>
                    <a:pt x="11212" y="7296"/>
                  </a:lnTo>
                  <a:lnTo>
                    <a:pt x="11210" y="7298"/>
                  </a:lnTo>
                  <a:lnTo>
                    <a:pt x="11208" y="7300"/>
                  </a:lnTo>
                  <a:cubicBezTo>
                    <a:pt x="11171" y="7314"/>
                    <a:pt x="11134" y="7321"/>
                    <a:pt x="11095" y="7321"/>
                  </a:cubicBezTo>
                  <a:lnTo>
                    <a:pt x="385" y="7321"/>
                  </a:lnTo>
                  <a:cubicBezTo>
                    <a:pt x="338" y="7321"/>
                    <a:pt x="291" y="7310"/>
                    <a:pt x="250" y="7294"/>
                  </a:cubicBezTo>
                  <a:lnTo>
                    <a:pt x="246" y="7290"/>
                  </a:lnTo>
                  <a:lnTo>
                    <a:pt x="246" y="7290"/>
                  </a:lnTo>
                  <a:lnTo>
                    <a:pt x="239" y="7288"/>
                  </a:lnTo>
                  <a:lnTo>
                    <a:pt x="237" y="7288"/>
                  </a:lnTo>
                  <a:lnTo>
                    <a:pt x="231" y="7286"/>
                  </a:lnTo>
                  <a:lnTo>
                    <a:pt x="229" y="7284"/>
                  </a:lnTo>
                  <a:lnTo>
                    <a:pt x="227" y="7280"/>
                  </a:lnTo>
                  <a:lnTo>
                    <a:pt x="221" y="7277"/>
                  </a:lnTo>
                  <a:lnTo>
                    <a:pt x="219" y="7277"/>
                  </a:lnTo>
                  <a:lnTo>
                    <a:pt x="215" y="7275"/>
                  </a:lnTo>
                  <a:lnTo>
                    <a:pt x="211" y="7275"/>
                  </a:lnTo>
                  <a:lnTo>
                    <a:pt x="207" y="7273"/>
                  </a:lnTo>
                  <a:lnTo>
                    <a:pt x="204" y="7269"/>
                  </a:lnTo>
                  <a:lnTo>
                    <a:pt x="200" y="7267"/>
                  </a:lnTo>
                  <a:lnTo>
                    <a:pt x="196" y="7265"/>
                  </a:lnTo>
                  <a:lnTo>
                    <a:pt x="194" y="7265"/>
                  </a:lnTo>
                  <a:lnTo>
                    <a:pt x="188" y="7259"/>
                  </a:lnTo>
                  <a:lnTo>
                    <a:pt x="184" y="7255"/>
                  </a:lnTo>
                  <a:lnTo>
                    <a:pt x="180" y="7253"/>
                  </a:lnTo>
                  <a:lnTo>
                    <a:pt x="178" y="7249"/>
                  </a:lnTo>
                  <a:lnTo>
                    <a:pt x="174" y="7247"/>
                  </a:lnTo>
                  <a:lnTo>
                    <a:pt x="170" y="7245"/>
                  </a:lnTo>
                  <a:lnTo>
                    <a:pt x="165" y="7238"/>
                  </a:lnTo>
                  <a:lnTo>
                    <a:pt x="165" y="7238"/>
                  </a:lnTo>
                  <a:lnTo>
                    <a:pt x="159" y="7234"/>
                  </a:lnTo>
                  <a:lnTo>
                    <a:pt x="157" y="7232"/>
                  </a:lnTo>
                  <a:lnTo>
                    <a:pt x="155" y="7228"/>
                  </a:lnTo>
                  <a:lnTo>
                    <a:pt x="149" y="7226"/>
                  </a:lnTo>
                  <a:lnTo>
                    <a:pt x="147" y="7224"/>
                  </a:lnTo>
                  <a:lnTo>
                    <a:pt x="143" y="7218"/>
                  </a:lnTo>
                  <a:lnTo>
                    <a:pt x="143" y="7218"/>
                  </a:lnTo>
                  <a:lnTo>
                    <a:pt x="137" y="7214"/>
                  </a:lnTo>
                  <a:lnTo>
                    <a:pt x="132" y="7208"/>
                  </a:lnTo>
                  <a:lnTo>
                    <a:pt x="128" y="7206"/>
                  </a:lnTo>
                  <a:lnTo>
                    <a:pt x="126" y="7203"/>
                  </a:lnTo>
                  <a:lnTo>
                    <a:pt x="122" y="7197"/>
                  </a:lnTo>
                  <a:lnTo>
                    <a:pt x="122" y="7197"/>
                  </a:lnTo>
                  <a:lnTo>
                    <a:pt x="116" y="7193"/>
                  </a:lnTo>
                  <a:lnTo>
                    <a:pt x="114" y="7191"/>
                  </a:lnTo>
                  <a:lnTo>
                    <a:pt x="112" y="7187"/>
                  </a:lnTo>
                  <a:lnTo>
                    <a:pt x="108" y="7185"/>
                  </a:lnTo>
                  <a:lnTo>
                    <a:pt x="106" y="7183"/>
                  </a:lnTo>
                  <a:lnTo>
                    <a:pt x="102" y="7177"/>
                  </a:lnTo>
                  <a:lnTo>
                    <a:pt x="102" y="7177"/>
                  </a:lnTo>
                  <a:lnTo>
                    <a:pt x="95" y="7173"/>
                  </a:lnTo>
                  <a:lnTo>
                    <a:pt x="93" y="7171"/>
                  </a:lnTo>
                  <a:lnTo>
                    <a:pt x="91" y="7164"/>
                  </a:lnTo>
                  <a:lnTo>
                    <a:pt x="87" y="7162"/>
                  </a:lnTo>
                  <a:lnTo>
                    <a:pt x="85" y="7160"/>
                  </a:lnTo>
                  <a:lnTo>
                    <a:pt x="81" y="7154"/>
                  </a:lnTo>
                  <a:lnTo>
                    <a:pt x="81" y="7154"/>
                  </a:lnTo>
                  <a:cubicBezTo>
                    <a:pt x="75" y="7146"/>
                    <a:pt x="71" y="7142"/>
                    <a:pt x="67" y="7134"/>
                  </a:cubicBezTo>
                  <a:lnTo>
                    <a:pt x="67" y="7134"/>
                  </a:lnTo>
                  <a:lnTo>
                    <a:pt x="65" y="7129"/>
                  </a:lnTo>
                  <a:lnTo>
                    <a:pt x="63" y="7125"/>
                  </a:lnTo>
                  <a:lnTo>
                    <a:pt x="56" y="7119"/>
                  </a:lnTo>
                  <a:lnTo>
                    <a:pt x="54" y="7115"/>
                  </a:lnTo>
                  <a:lnTo>
                    <a:pt x="52" y="7111"/>
                  </a:lnTo>
                  <a:lnTo>
                    <a:pt x="52" y="7111"/>
                  </a:lnTo>
                  <a:lnTo>
                    <a:pt x="50" y="7105"/>
                  </a:lnTo>
                  <a:lnTo>
                    <a:pt x="50" y="7103"/>
                  </a:lnTo>
                  <a:lnTo>
                    <a:pt x="46" y="7099"/>
                  </a:lnTo>
                  <a:lnTo>
                    <a:pt x="44" y="7094"/>
                  </a:lnTo>
                  <a:lnTo>
                    <a:pt x="42" y="7092"/>
                  </a:lnTo>
                  <a:lnTo>
                    <a:pt x="40" y="7088"/>
                  </a:lnTo>
                  <a:lnTo>
                    <a:pt x="40" y="7084"/>
                  </a:lnTo>
                  <a:lnTo>
                    <a:pt x="36" y="7080"/>
                  </a:lnTo>
                  <a:lnTo>
                    <a:pt x="36" y="7078"/>
                  </a:lnTo>
                  <a:lnTo>
                    <a:pt x="34" y="7072"/>
                  </a:lnTo>
                  <a:lnTo>
                    <a:pt x="32" y="7070"/>
                  </a:lnTo>
                  <a:lnTo>
                    <a:pt x="30" y="7068"/>
                  </a:lnTo>
                  <a:lnTo>
                    <a:pt x="26" y="7062"/>
                  </a:lnTo>
                  <a:lnTo>
                    <a:pt x="26" y="7060"/>
                  </a:lnTo>
                  <a:lnTo>
                    <a:pt x="24" y="7051"/>
                  </a:lnTo>
                  <a:lnTo>
                    <a:pt x="24" y="7049"/>
                  </a:lnTo>
                  <a:lnTo>
                    <a:pt x="21" y="7043"/>
                  </a:lnTo>
                  <a:lnTo>
                    <a:pt x="19" y="7041"/>
                  </a:lnTo>
                  <a:lnTo>
                    <a:pt x="15" y="7033"/>
                  </a:lnTo>
                  <a:lnTo>
                    <a:pt x="15" y="7031"/>
                  </a:lnTo>
                  <a:lnTo>
                    <a:pt x="13" y="7022"/>
                  </a:lnTo>
                  <a:lnTo>
                    <a:pt x="13" y="7022"/>
                  </a:lnTo>
                  <a:lnTo>
                    <a:pt x="11" y="7018"/>
                  </a:lnTo>
                  <a:lnTo>
                    <a:pt x="11" y="7016"/>
                  </a:lnTo>
                  <a:lnTo>
                    <a:pt x="9" y="7010"/>
                  </a:lnTo>
                  <a:lnTo>
                    <a:pt x="5" y="7006"/>
                  </a:lnTo>
                  <a:lnTo>
                    <a:pt x="5" y="7002"/>
                  </a:lnTo>
                  <a:lnTo>
                    <a:pt x="3" y="6996"/>
                  </a:lnTo>
                  <a:lnTo>
                    <a:pt x="3" y="6996"/>
                  </a:lnTo>
                  <a:lnTo>
                    <a:pt x="1" y="6990"/>
                  </a:lnTo>
                  <a:lnTo>
                    <a:pt x="1" y="6988"/>
                  </a:lnTo>
                  <a:lnTo>
                    <a:pt x="1" y="6981"/>
                  </a:lnTo>
                  <a:lnTo>
                    <a:pt x="1" y="6977"/>
                  </a:lnTo>
                  <a:lnTo>
                    <a:pt x="1" y="6975"/>
                  </a:lnTo>
                  <a:lnTo>
                    <a:pt x="1" y="6967"/>
                  </a:lnTo>
                  <a:lnTo>
                    <a:pt x="1" y="6967"/>
                  </a:lnTo>
                  <a:lnTo>
                    <a:pt x="1" y="6959"/>
                  </a:lnTo>
                  <a:lnTo>
                    <a:pt x="1" y="6957"/>
                  </a:lnTo>
                  <a:lnTo>
                    <a:pt x="1" y="6951"/>
                  </a:lnTo>
                  <a:lnTo>
                    <a:pt x="1" y="6946"/>
                  </a:lnTo>
                  <a:lnTo>
                    <a:pt x="1" y="6944"/>
                  </a:lnTo>
                  <a:lnTo>
                    <a:pt x="1" y="6936"/>
                  </a:lnTo>
                  <a:lnTo>
                    <a:pt x="1" y="6722"/>
                  </a:lnTo>
                  <a:lnTo>
                    <a:pt x="1" y="411"/>
                  </a:lnTo>
                  <a:cubicBezTo>
                    <a:pt x="1" y="395"/>
                    <a:pt x="3" y="378"/>
                    <a:pt x="5" y="360"/>
                  </a:cubicBezTo>
                  <a:lnTo>
                    <a:pt x="5" y="358"/>
                  </a:lnTo>
                  <a:lnTo>
                    <a:pt x="9" y="350"/>
                  </a:lnTo>
                  <a:lnTo>
                    <a:pt x="11" y="343"/>
                  </a:lnTo>
                  <a:lnTo>
                    <a:pt x="11" y="339"/>
                  </a:lnTo>
                  <a:lnTo>
                    <a:pt x="11" y="337"/>
                  </a:lnTo>
                  <a:lnTo>
                    <a:pt x="13" y="333"/>
                  </a:lnTo>
                  <a:lnTo>
                    <a:pt x="15" y="325"/>
                  </a:lnTo>
                  <a:lnTo>
                    <a:pt x="15" y="325"/>
                  </a:lnTo>
                  <a:lnTo>
                    <a:pt x="19" y="319"/>
                  </a:lnTo>
                  <a:lnTo>
                    <a:pt x="21" y="317"/>
                  </a:lnTo>
                  <a:lnTo>
                    <a:pt x="24" y="313"/>
                  </a:lnTo>
                  <a:lnTo>
                    <a:pt x="26" y="309"/>
                  </a:lnTo>
                  <a:lnTo>
                    <a:pt x="30" y="302"/>
                  </a:lnTo>
                  <a:lnTo>
                    <a:pt x="32" y="294"/>
                  </a:lnTo>
                  <a:lnTo>
                    <a:pt x="32" y="292"/>
                  </a:lnTo>
                  <a:lnTo>
                    <a:pt x="36" y="276"/>
                  </a:lnTo>
                  <a:lnTo>
                    <a:pt x="36" y="276"/>
                  </a:lnTo>
                  <a:lnTo>
                    <a:pt x="40" y="267"/>
                  </a:lnTo>
                  <a:lnTo>
                    <a:pt x="40" y="265"/>
                  </a:lnTo>
                  <a:lnTo>
                    <a:pt x="42" y="261"/>
                  </a:lnTo>
                  <a:lnTo>
                    <a:pt x="44" y="257"/>
                  </a:lnTo>
                  <a:lnTo>
                    <a:pt x="46" y="253"/>
                  </a:lnTo>
                  <a:lnTo>
                    <a:pt x="50" y="251"/>
                  </a:lnTo>
                  <a:lnTo>
                    <a:pt x="52" y="245"/>
                  </a:lnTo>
                  <a:lnTo>
                    <a:pt x="54" y="243"/>
                  </a:lnTo>
                  <a:lnTo>
                    <a:pt x="56" y="237"/>
                  </a:lnTo>
                  <a:lnTo>
                    <a:pt x="61" y="232"/>
                  </a:lnTo>
                  <a:lnTo>
                    <a:pt x="63" y="230"/>
                  </a:lnTo>
                  <a:lnTo>
                    <a:pt x="65" y="224"/>
                  </a:lnTo>
                  <a:lnTo>
                    <a:pt x="67" y="222"/>
                  </a:lnTo>
                  <a:lnTo>
                    <a:pt x="71" y="216"/>
                  </a:lnTo>
                  <a:lnTo>
                    <a:pt x="73" y="214"/>
                  </a:lnTo>
                  <a:lnTo>
                    <a:pt x="77" y="210"/>
                  </a:lnTo>
                  <a:lnTo>
                    <a:pt x="77" y="206"/>
                  </a:lnTo>
                  <a:lnTo>
                    <a:pt x="83" y="200"/>
                  </a:lnTo>
                  <a:lnTo>
                    <a:pt x="83" y="200"/>
                  </a:lnTo>
                  <a:lnTo>
                    <a:pt x="87" y="191"/>
                  </a:lnTo>
                  <a:lnTo>
                    <a:pt x="87" y="191"/>
                  </a:lnTo>
                  <a:lnTo>
                    <a:pt x="93" y="185"/>
                  </a:lnTo>
                  <a:lnTo>
                    <a:pt x="95" y="183"/>
                  </a:lnTo>
                  <a:lnTo>
                    <a:pt x="102" y="179"/>
                  </a:lnTo>
                  <a:lnTo>
                    <a:pt x="112" y="169"/>
                  </a:lnTo>
                  <a:lnTo>
                    <a:pt x="112" y="169"/>
                  </a:lnTo>
                  <a:lnTo>
                    <a:pt x="114" y="165"/>
                  </a:lnTo>
                  <a:lnTo>
                    <a:pt x="116" y="163"/>
                  </a:lnTo>
                  <a:lnTo>
                    <a:pt x="118" y="160"/>
                  </a:lnTo>
                  <a:lnTo>
                    <a:pt x="122" y="158"/>
                  </a:lnTo>
                  <a:lnTo>
                    <a:pt x="126" y="152"/>
                  </a:lnTo>
                  <a:lnTo>
                    <a:pt x="128" y="150"/>
                  </a:lnTo>
                  <a:lnTo>
                    <a:pt x="139" y="140"/>
                  </a:lnTo>
                  <a:lnTo>
                    <a:pt x="145" y="134"/>
                  </a:lnTo>
                  <a:lnTo>
                    <a:pt x="145" y="134"/>
                  </a:lnTo>
                  <a:lnTo>
                    <a:pt x="149" y="130"/>
                  </a:lnTo>
                  <a:lnTo>
                    <a:pt x="149" y="130"/>
                  </a:lnTo>
                  <a:lnTo>
                    <a:pt x="155" y="123"/>
                  </a:lnTo>
                  <a:lnTo>
                    <a:pt x="157" y="121"/>
                  </a:lnTo>
                  <a:lnTo>
                    <a:pt x="163" y="117"/>
                  </a:lnTo>
                  <a:lnTo>
                    <a:pt x="174" y="109"/>
                  </a:lnTo>
                  <a:lnTo>
                    <a:pt x="176" y="107"/>
                  </a:lnTo>
                  <a:lnTo>
                    <a:pt x="178" y="103"/>
                  </a:lnTo>
                  <a:lnTo>
                    <a:pt x="180" y="101"/>
                  </a:lnTo>
                  <a:lnTo>
                    <a:pt x="184" y="99"/>
                  </a:lnTo>
                  <a:lnTo>
                    <a:pt x="188" y="97"/>
                  </a:lnTo>
                  <a:lnTo>
                    <a:pt x="188" y="97"/>
                  </a:lnTo>
                  <a:lnTo>
                    <a:pt x="194" y="93"/>
                  </a:lnTo>
                  <a:lnTo>
                    <a:pt x="196" y="91"/>
                  </a:lnTo>
                  <a:lnTo>
                    <a:pt x="200" y="88"/>
                  </a:lnTo>
                  <a:lnTo>
                    <a:pt x="204" y="86"/>
                  </a:lnTo>
                  <a:lnTo>
                    <a:pt x="209" y="80"/>
                  </a:lnTo>
                  <a:lnTo>
                    <a:pt x="211" y="80"/>
                  </a:lnTo>
                  <a:lnTo>
                    <a:pt x="219" y="76"/>
                  </a:lnTo>
                  <a:lnTo>
                    <a:pt x="219" y="76"/>
                  </a:lnTo>
                  <a:lnTo>
                    <a:pt x="227" y="70"/>
                  </a:lnTo>
                  <a:lnTo>
                    <a:pt x="227" y="70"/>
                  </a:lnTo>
                  <a:lnTo>
                    <a:pt x="235" y="68"/>
                  </a:lnTo>
                  <a:lnTo>
                    <a:pt x="237" y="68"/>
                  </a:lnTo>
                  <a:lnTo>
                    <a:pt x="241" y="66"/>
                  </a:lnTo>
                  <a:lnTo>
                    <a:pt x="246" y="62"/>
                  </a:lnTo>
                  <a:lnTo>
                    <a:pt x="250" y="60"/>
                  </a:lnTo>
                  <a:lnTo>
                    <a:pt x="258" y="58"/>
                  </a:lnTo>
                  <a:lnTo>
                    <a:pt x="258" y="58"/>
                  </a:lnTo>
                  <a:lnTo>
                    <a:pt x="262" y="56"/>
                  </a:lnTo>
                  <a:lnTo>
                    <a:pt x="268" y="51"/>
                  </a:lnTo>
                  <a:lnTo>
                    <a:pt x="272" y="49"/>
                  </a:lnTo>
                  <a:lnTo>
                    <a:pt x="276" y="47"/>
                  </a:lnTo>
                  <a:lnTo>
                    <a:pt x="281" y="45"/>
                  </a:lnTo>
                  <a:lnTo>
                    <a:pt x="283" y="41"/>
                  </a:lnTo>
                  <a:lnTo>
                    <a:pt x="289" y="39"/>
                  </a:lnTo>
                  <a:lnTo>
                    <a:pt x="291" y="39"/>
                  </a:lnTo>
                  <a:lnTo>
                    <a:pt x="299" y="37"/>
                  </a:lnTo>
                  <a:lnTo>
                    <a:pt x="301" y="37"/>
                  </a:lnTo>
                  <a:lnTo>
                    <a:pt x="309" y="35"/>
                  </a:lnTo>
                  <a:lnTo>
                    <a:pt x="309" y="35"/>
                  </a:lnTo>
                  <a:lnTo>
                    <a:pt x="318" y="31"/>
                  </a:lnTo>
                  <a:lnTo>
                    <a:pt x="320" y="31"/>
                  </a:lnTo>
                  <a:lnTo>
                    <a:pt x="328" y="29"/>
                  </a:lnTo>
                  <a:lnTo>
                    <a:pt x="330" y="29"/>
                  </a:lnTo>
                  <a:lnTo>
                    <a:pt x="338" y="27"/>
                  </a:lnTo>
                  <a:cubicBezTo>
                    <a:pt x="344" y="25"/>
                    <a:pt x="353" y="25"/>
                    <a:pt x="359" y="21"/>
                  </a:cubicBezTo>
                  <a:lnTo>
                    <a:pt x="361" y="21"/>
                  </a:lnTo>
                  <a:lnTo>
                    <a:pt x="365" y="21"/>
                  </a:lnTo>
                  <a:lnTo>
                    <a:pt x="373" y="21"/>
                  </a:lnTo>
                  <a:lnTo>
                    <a:pt x="375" y="21"/>
                  </a:lnTo>
                  <a:lnTo>
                    <a:pt x="379" y="21"/>
                  </a:lnTo>
                  <a:lnTo>
                    <a:pt x="361" y="0"/>
                  </a:lnTo>
                  <a:lnTo>
                    <a:pt x="363" y="0"/>
                  </a:lnTo>
                  <a:lnTo>
                    <a:pt x="371" y="0"/>
                  </a:lnTo>
                  <a:lnTo>
                    <a:pt x="373" y="0"/>
                  </a:ln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a:off x="1191357" y="3683393"/>
              <a:ext cx="567535" cy="387889"/>
            </a:xfrm>
            <a:custGeom>
              <a:avLst/>
              <a:gdLst/>
              <a:ahLst/>
              <a:cxnLst/>
              <a:rect l="l" t="t" r="r" b="b"/>
              <a:pathLst>
                <a:path w="11967" h="8179" extrusionOk="0">
                  <a:moveTo>
                    <a:pt x="327" y="979"/>
                  </a:moveTo>
                  <a:lnTo>
                    <a:pt x="10991" y="17"/>
                  </a:lnTo>
                  <a:cubicBezTo>
                    <a:pt x="11176" y="0"/>
                    <a:pt x="11345" y="138"/>
                    <a:pt x="11361" y="325"/>
                  </a:cubicBezTo>
                  <a:lnTo>
                    <a:pt x="11948" y="6829"/>
                  </a:lnTo>
                  <a:cubicBezTo>
                    <a:pt x="11966" y="7014"/>
                    <a:pt x="11826" y="7183"/>
                    <a:pt x="11639" y="7199"/>
                  </a:cubicBezTo>
                  <a:lnTo>
                    <a:pt x="975" y="8160"/>
                  </a:lnTo>
                  <a:cubicBezTo>
                    <a:pt x="790" y="8178"/>
                    <a:pt x="619" y="8038"/>
                    <a:pt x="605" y="7851"/>
                  </a:cubicBezTo>
                  <a:lnTo>
                    <a:pt x="19" y="1349"/>
                  </a:lnTo>
                  <a:cubicBezTo>
                    <a:pt x="0" y="1162"/>
                    <a:pt x="142" y="993"/>
                    <a:pt x="327" y="979"/>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a:off x="1192211" y="3683487"/>
              <a:ext cx="566349" cy="386324"/>
            </a:xfrm>
            <a:custGeom>
              <a:avLst/>
              <a:gdLst/>
              <a:ahLst/>
              <a:cxnLst/>
              <a:rect l="l" t="t" r="r" b="b"/>
              <a:pathLst>
                <a:path w="11942" h="8146" extrusionOk="0">
                  <a:moveTo>
                    <a:pt x="309" y="977"/>
                  </a:moveTo>
                  <a:lnTo>
                    <a:pt x="5409" y="4259"/>
                  </a:lnTo>
                  <a:cubicBezTo>
                    <a:pt x="5771" y="4493"/>
                    <a:pt x="6227" y="4452"/>
                    <a:pt x="6544" y="4156"/>
                  </a:cubicBezTo>
                  <a:lnTo>
                    <a:pt x="10973" y="15"/>
                  </a:lnTo>
                  <a:lnTo>
                    <a:pt x="10973" y="15"/>
                  </a:lnTo>
                  <a:cubicBezTo>
                    <a:pt x="11142" y="0"/>
                    <a:pt x="11296" y="113"/>
                    <a:pt x="11335" y="274"/>
                  </a:cubicBezTo>
                  <a:lnTo>
                    <a:pt x="9423" y="2065"/>
                  </a:lnTo>
                  <a:cubicBezTo>
                    <a:pt x="9073" y="2390"/>
                    <a:pt x="9030" y="2924"/>
                    <a:pt x="9320" y="3305"/>
                  </a:cubicBezTo>
                  <a:lnTo>
                    <a:pt x="11919" y="6694"/>
                  </a:lnTo>
                  <a:lnTo>
                    <a:pt x="11932" y="6831"/>
                  </a:lnTo>
                  <a:cubicBezTo>
                    <a:pt x="11942" y="6977"/>
                    <a:pt x="11860" y="7109"/>
                    <a:pt x="11734" y="7169"/>
                  </a:cubicBezTo>
                  <a:lnTo>
                    <a:pt x="9112" y="3747"/>
                  </a:lnTo>
                  <a:cubicBezTo>
                    <a:pt x="8948" y="3531"/>
                    <a:pt x="8724" y="3410"/>
                    <a:pt x="8452" y="3387"/>
                  </a:cubicBezTo>
                  <a:cubicBezTo>
                    <a:pt x="8181" y="3364"/>
                    <a:pt x="7940" y="3449"/>
                    <a:pt x="7743" y="3634"/>
                  </a:cubicBezTo>
                  <a:lnTo>
                    <a:pt x="6595" y="4707"/>
                  </a:lnTo>
                  <a:cubicBezTo>
                    <a:pt x="6279" y="4999"/>
                    <a:pt x="5822" y="5040"/>
                    <a:pt x="5460" y="4810"/>
                  </a:cubicBezTo>
                  <a:lnTo>
                    <a:pt x="3832" y="3763"/>
                  </a:lnTo>
                  <a:cubicBezTo>
                    <a:pt x="3593" y="3609"/>
                    <a:pt x="3326" y="3572"/>
                    <a:pt x="3056" y="3658"/>
                  </a:cubicBezTo>
                  <a:cubicBezTo>
                    <a:pt x="2787" y="3743"/>
                    <a:pt x="2586" y="3924"/>
                    <a:pt x="2474" y="4187"/>
                  </a:cubicBezTo>
                  <a:lnTo>
                    <a:pt x="827" y="8145"/>
                  </a:lnTo>
                  <a:cubicBezTo>
                    <a:pt x="700" y="8104"/>
                    <a:pt x="601" y="7991"/>
                    <a:pt x="589" y="7849"/>
                  </a:cubicBezTo>
                  <a:lnTo>
                    <a:pt x="568" y="7629"/>
                  </a:lnTo>
                  <a:lnTo>
                    <a:pt x="2232" y="3636"/>
                  </a:lnTo>
                  <a:cubicBezTo>
                    <a:pt x="2407" y="3218"/>
                    <a:pt x="2256" y="2745"/>
                    <a:pt x="1876" y="2501"/>
                  </a:cubicBezTo>
                  <a:lnTo>
                    <a:pt x="1" y="1294"/>
                  </a:lnTo>
                  <a:cubicBezTo>
                    <a:pt x="7" y="1131"/>
                    <a:pt x="138" y="991"/>
                    <a:pt x="309" y="977"/>
                  </a:cubicBez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9"/>
            <p:cNvSpPr/>
            <p:nvPr/>
          </p:nvSpPr>
          <p:spPr>
            <a:xfrm>
              <a:off x="1242624" y="3451057"/>
              <a:ext cx="149057" cy="204070"/>
            </a:xfrm>
            <a:custGeom>
              <a:avLst/>
              <a:gdLst/>
              <a:ahLst/>
              <a:cxnLst/>
              <a:rect l="l" t="t" r="r" b="b"/>
              <a:pathLst>
                <a:path w="3143" h="4303" extrusionOk="0">
                  <a:moveTo>
                    <a:pt x="2433" y="3959"/>
                  </a:moveTo>
                  <a:cubicBezTo>
                    <a:pt x="2433" y="3959"/>
                    <a:pt x="1" y="2057"/>
                    <a:pt x="906" y="1029"/>
                  </a:cubicBezTo>
                  <a:cubicBezTo>
                    <a:pt x="1810" y="1"/>
                    <a:pt x="2584" y="1763"/>
                    <a:pt x="2863" y="2750"/>
                  </a:cubicBezTo>
                  <a:cubicBezTo>
                    <a:pt x="3143" y="3733"/>
                    <a:pt x="2964" y="4303"/>
                    <a:pt x="2433" y="395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9"/>
            <p:cNvSpPr/>
            <p:nvPr/>
          </p:nvSpPr>
          <p:spPr>
            <a:xfrm>
              <a:off x="1398273" y="3495732"/>
              <a:ext cx="103434" cy="118657"/>
            </a:xfrm>
            <a:custGeom>
              <a:avLst/>
              <a:gdLst/>
              <a:ahLst/>
              <a:cxnLst/>
              <a:rect l="l" t="t" r="r" b="b"/>
              <a:pathLst>
                <a:path w="2181" h="2502" extrusionOk="0">
                  <a:moveTo>
                    <a:pt x="297" y="1956"/>
                  </a:moveTo>
                  <a:cubicBezTo>
                    <a:pt x="297" y="1956"/>
                    <a:pt x="1" y="1"/>
                    <a:pt x="1091" y="141"/>
                  </a:cubicBezTo>
                  <a:cubicBezTo>
                    <a:pt x="2180" y="282"/>
                    <a:pt x="1185" y="1718"/>
                    <a:pt x="910" y="2108"/>
                  </a:cubicBezTo>
                  <a:cubicBezTo>
                    <a:pt x="628" y="2501"/>
                    <a:pt x="299" y="2172"/>
                    <a:pt x="297" y="195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p:cSld name="MAIN_POINT_1">
    <p:spTree>
      <p:nvGrpSpPr>
        <p:cNvPr id="1" name="Shape 272"/>
        <p:cNvGrpSpPr/>
        <p:nvPr/>
      </p:nvGrpSpPr>
      <p:grpSpPr>
        <a:xfrm>
          <a:off x="0" y="0"/>
          <a:ext cx="0" cy="0"/>
          <a:chOff x="0" y="0"/>
          <a:chExt cx="0" cy="0"/>
        </a:xfrm>
      </p:grpSpPr>
      <p:sp>
        <p:nvSpPr>
          <p:cNvPr id="273" name="Google Shape;273;p20"/>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0"/>
          <p:cNvGrpSpPr/>
          <p:nvPr/>
        </p:nvGrpSpPr>
        <p:grpSpPr>
          <a:xfrm>
            <a:off x="520563" y="326550"/>
            <a:ext cx="8079900" cy="426900"/>
            <a:chOff x="552450" y="401675"/>
            <a:chExt cx="8079900" cy="426900"/>
          </a:xfrm>
        </p:grpSpPr>
        <p:sp>
          <p:nvSpPr>
            <p:cNvPr id="275" name="Google Shape;275;p20"/>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0"/>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0"/>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0"/>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20"/>
          <p:cNvSpPr txBox="1">
            <a:spLocks noGrp="1"/>
          </p:cNvSpPr>
          <p:nvPr>
            <p:ph type="subTitle" idx="1"/>
          </p:nvPr>
        </p:nvSpPr>
        <p:spPr>
          <a:xfrm rot="299">
            <a:off x="4572000" y="2896925"/>
            <a:ext cx="3447000" cy="809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0" name="Google Shape;280;p20"/>
          <p:cNvSpPr txBox="1">
            <a:spLocks noGrp="1"/>
          </p:cNvSpPr>
          <p:nvPr>
            <p:ph type="title"/>
          </p:nvPr>
        </p:nvSpPr>
        <p:spPr>
          <a:xfrm>
            <a:off x="4572000" y="1430375"/>
            <a:ext cx="3447000" cy="14664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281" name="Google Shape;281;p20"/>
          <p:cNvSpPr>
            <a:spLocks noGrp="1"/>
          </p:cNvSpPr>
          <p:nvPr>
            <p:ph type="pic" idx="2"/>
          </p:nvPr>
        </p:nvSpPr>
        <p:spPr>
          <a:xfrm>
            <a:off x="1373525" y="1191463"/>
            <a:ext cx="2710200" cy="3028500"/>
          </a:xfrm>
          <a:prstGeom prst="roundRect">
            <a:avLst>
              <a:gd name="adj" fmla="val 9964"/>
            </a:avLst>
          </a:prstGeom>
          <a:noFill/>
          <a:ln w="19050" cap="flat" cmpd="sng">
            <a:solidFill>
              <a:schemeClr val="dk2"/>
            </a:solidFill>
            <a:prstDash val="solid"/>
            <a:round/>
            <a:headEnd type="none" w="sm" len="sm"/>
            <a:tailEnd type="none" w="sm" len="sm"/>
          </a:ln>
        </p:spPr>
      </p:sp>
      <p:sp>
        <p:nvSpPr>
          <p:cNvPr id="282" name="Google Shape;282;p20"/>
          <p:cNvSpPr/>
          <p:nvPr/>
        </p:nvSpPr>
        <p:spPr>
          <a:xfrm>
            <a:off x="5939543"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0"/>
          <p:cNvSpPr/>
          <p:nvPr/>
        </p:nvSpPr>
        <p:spPr>
          <a:xfrm>
            <a:off x="4801063"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 name="Google Shape;284;p20"/>
          <p:cNvGrpSpPr/>
          <p:nvPr/>
        </p:nvGrpSpPr>
        <p:grpSpPr>
          <a:xfrm rot="1454298">
            <a:off x="118915" y="3968809"/>
            <a:ext cx="1128632" cy="1100045"/>
            <a:chOff x="7352643" y="433005"/>
            <a:chExt cx="1199742" cy="1169354"/>
          </a:xfrm>
        </p:grpSpPr>
        <p:sp>
          <p:nvSpPr>
            <p:cNvPr id="285" name="Google Shape;285;p20"/>
            <p:cNvSpPr/>
            <p:nvPr/>
          </p:nvSpPr>
          <p:spPr>
            <a:xfrm rot="-562243">
              <a:off x="7524655" y="539535"/>
              <a:ext cx="956261" cy="95626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0"/>
            <p:cNvSpPr/>
            <p:nvPr/>
          </p:nvSpPr>
          <p:spPr>
            <a:xfrm rot="-9675424">
              <a:off x="7476279" y="557078"/>
              <a:ext cx="921645" cy="921645"/>
            </a:xfrm>
            <a:custGeom>
              <a:avLst/>
              <a:gdLst/>
              <a:ahLst/>
              <a:cxnLst/>
              <a:rect l="l" t="t" r="r" b="b"/>
              <a:pathLst>
                <a:path w="18323" h="18323" extrusionOk="0">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0"/>
            <p:cNvSpPr/>
            <p:nvPr/>
          </p:nvSpPr>
          <p:spPr>
            <a:xfrm rot="-9675424">
              <a:off x="7722870" y="932008"/>
              <a:ext cx="503703" cy="516228"/>
            </a:xfrm>
            <a:custGeom>
              <a:avLst/>
              <a:gdLst/>
              <a:ahLst/>
              <a:cxnLst/>
              <a:rect l="l" t="t" r="r" b="b"/>
              <a:pathLst>
                <a:path w="10014" h="10263" extrusionOk="0">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0"/>
            <p:cNvSpPr/>
            <p:nvPr/>
          </p:nvSpPr>
          <p:spPr>
            <a:xfrm rot="-9675424">
              <a:off x="7501831" y="548847"/>
              <a:ext cx="847906" cy="768734"/>
            </a:xfrm>
            <a:custGeom>
              <a:avLst/>
              <a:gdLst/>
              <a:ahLst/>
              <a:cxnLst/>
              <a:rect l="l" t="t" r="r" b="b"/>
              <a:pathLst>
                <a:path w="16857" h="15283" extrusionOk="0">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 name="Google Shape;289;p20"/>
          <p:cNvSpPr/>
          <p:nvPr/>
        </p:nvSpPr>
        <p:spPr>
          <a:xfrm flipH="1">
            <a:off x="178957" y="3738137"/>
            <a:ext cx="452388" cy="452476"/>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0"/>
          <p:cNvSpPr/>
          <p:nvPr/>
        </p:nvSpPr>
        <p:spPr>
          <a:xfrm flipH="1">
            <a:off x="1373534" y="4603488"/>
            <a:ext cx="244483" cy="24452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0"/>
          <p:cNvSpPr/>
          <p:nvPr/>
        </p:nvSpPr>
        <p:spPr>
          <a:xfrm>
            <a:off x="7078023"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0;p3"/>
          <p:cNvGrpSpPr/>
          <p:nvPr/>
        </p:nvGrpSpPr>
        <p:grpSpPr>
          <a:xfrm>
            <a:off x="520563" y="326550"/>
            <a:ext cx="8079900" cy="426900"/>
            <a:chOff x="552450" y="401675"/>
            <a:chExt cx="8079900" cy="426900"/>
          </a:xfrm>
        </p:grpSpPr>
        <p:sp>
          <p:nvSpPr>
            <p:cNvPr id="21" name="Google Shape;21;p3"/>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3"/>
          <p:cNvSpPr txBox="1">
            <a:spLocks noGrp="1"/>
          </p:cNvSpPr>
          <p:nvPr>
            <p:ph type="title"/>
          </p:nvPr>
        </p:nvSpPr>
        <p:spPr>
          <a:xfrm>
            <a:off x="4985138" y="2249600"/>
            <a:ext cx="29172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3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6" name="Google Shape;26;p3"/>
          <p:cNvSpPr txBox="1">
            <a:spLocks noGrp="1"/>
          </p:cNvSpPr>
          <p:nvPr>
            <p:ph type="subTitle" idx="1"/>
          </p:nvPr>
        </p:nvSpPr>
        <p:spPr>
          <a:xfrm rot="462">
            <a:off x="5327088" y="3360687"/>
            <a:ext cx="2233200" cy="630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7" name="Google Shape;27;p3"/>
          <p:cNvSpPr txBox="1">
            <a:spLocks noGrp="1"/>
          </p:cNvSpPr>
          <p:nvPr>
            <p:ph type="title" idx="2" hasCustomPrompt="1"/>
          </p:nvPr>
        </p:nvSpPr>
        <p:spPr>
          <a:xfrm>
            <a:off x="2750750" y="2312875"/>
            <a:ext cx="1550100" cy="904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75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 name="Google Shape;28;p3"/>
          <p:cNvSpPr/>
          <p:nvPr/>
        </p:nvSpPr>
        <p:spPr>
          <a:xfrm>
            <a:off x="6227500" y="1103025"/>
            <a:ext cx="1232825" cy="153824"/>
          </a:xfrm>
          <a:custGeom>
            <a:avLst/>
            <a:gdLst/>
            <a:ahLst/>
            <a:cxnLst/>
            <a:rect l="l" t="t" r="r" b="b"/>
            <a:pathLst>
              <a:path w="7583" h="946" extrusionOk="0">
                <a:moveTo>
                  <a:pt x="474" y="0"/>
                </a:moveTo>
                <a:lnTo>
                  <a:pt x="7109" y="0"/>
                </a:lnTo>
                <a:cubicBezTo>
                  <a:pt x="7368" y="0"/>
                  <a:pt x="7582" y="214"/>
                  <a:pt x="7582" y="473"/>
                </a:cubicBezTo>
                <a:lnTo>
                  <a:pt x="7582" y="473"/>
                </a:lnTo>
                <a:cubicBezTo>
                  <a:pt x="7582" y="734"/>
                  <a:pt x="7368" y="946"/>
                  <a:pt x="7109" y="946"/>
                </a:cubicBezTo>
                <a:lnTo>
                  <a:pt x="474" y="946"/>
                </a:lnTo>
                <a:cubicBezTo>
                  <a:pt x="214" y="946"/>
                  <a:pt x="1" y="732"/>
                  <a:pt x="1" y="473"/>
                </a:cubicBezTo>
                <a:lnTo>
                  <a:pt x="1" y="473"/>
                </a:lnTo>
                <a:cubicBezTo>
                  <a:pt x="1" y="214"/>
                  <a:pt x="214" y="0"/>
                  <a:pt x="4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7539026" y="1103025"/>
            <a:ext cx="556503" cy="153824"/>
          </a:xfrm>
          <a:custGeom>
            <a:avLst/>
            <a:gdLst/>
            <a:ahLst/>
            <a:cxnLst/>
            <a:rect l="l" t="t" r="r" b="b"/>
            <a:pathLst>
              <a:path w="3423" h="946" extrusionOk="0">
                <a:moveTo>
                  <a:pt x="476" y="0"/>
                </a:moveTo>
                <a:lnTo>
                  <a:pt x="2949" y="0"/>
                </a:lnTo>
                <a:cubicBezTo>
                  <a:pt x="3209" y="0"/>
                  <a:pt x="3422" y="214"/>
                  <a:pt x="3422" y="473"/>
                </a:cubicBezTo>
                <a:lnTo>
                  <a:pt x="3422" y="473"/>
                </a:lnTo>
                <a:cubicBezTo>
                  <a:pt x="3422" y="734"/>
                  <a:pt x="3209" y="946"/>
                  <a:pt x="2949" y="946"/>
                </a:cubicBezTo>
                <a:lnTo>
                  <a:pt x="476" y="946"/>
                </a:lnTo>
                <a:cubicBezTo>
                  <a:pt x="217" y="946"/>
                  <a:pt x="3" y="732"/>
                  <a:pt x="3" y="473"/>
                </a:cubicBezTo>
                <a:lnTo>
                  <a:pt x="3" y="473"/>
                </a:lnTo>
                <a:cubicBezTo>
                  <a:pt x="1" y="214"/>
                  <a:pt x="214" y="0"/>
                  <a:pt x="4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273628" y="3000174"/>
            <a:ext cx="168275" cy="16830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MAIN_POINT_1_1">
    <p:spTree>
      <p:nvGrpSpPr>
        <p:cNvPr id="1" name="Shape 292"/>
        <p:cNvGrpSpPr/>
        <p:nvPr/>
      </p:nvGrpSpPr>
      <p:grpSpPr>
        <a:xfrm>
          <a:off x="0" y="0"/>
          <a:ext cx="0" cy="0"/>
          <a:chOff x="0" y="0"/>
          <a:chExt cx="0" cy="0"/>
        </a:xfrm>
      </p:grpSpPr>
      <p:sp>
        <p:nvSpPr>
          <p:cNvPr id="293" name="Google Shape;293;p21"/>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oogle Shape;294;p21"/>
          <p:cNvGrpSpPr/>
          <p:nvPr/>
        </p:nvGrpSpPr>
        <p:grpSpPr>
          <a:xfrm>
            <a:off x="520563" y="326550"/>
            <a:ext cx="8079900" cy="426900"/>
            <a:chOff x="552450" y="401675"/>
            <a:chExt cx="8079900" cy="426900"/>
          </a:xfrm>
        </p:grpSpPr>
        <p:sp>
          <p:nvSpPr>
            <p:cNvPr id="295" name="Google Shape;295;p21"/>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 name="Google Shape;299;p21"/>
          <p:cNvSpPr txBox="1">
            <a:spLocks noGrp="1"/>
          </p:cNvSpPr>
          <p:nvPr>
            <p:ph type="subTitle" idx="1"/>
          </p:nvPr>
        </p:nvSpPr>
        <p:spPr>
          <a:xfrm rot="420">
            <a:off x="5358075" y="2660125"/>
            <a:ext cx="2456400" cy="9969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00" name="Google Shape;300;p21"/>
          <p:cNvSpPr txBox="1">
            <a:spLocks noGrp="1"/>
          </p:cNvSpPr>
          <p:nvPr>
            <p:ph type="title"/>
          </p:nvPr>
        </p:nvSpPr>
        <p:spPr>
          <a:xfrm>
            <a:off x="5631513" y="2071775"/>
            <a:ext cx="1757400" cy="53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301" name="Google Shape;301;p21"/>
          <p:cNvSpPr>
            <a:spLocks noGrp="1"/>
          </p:cNvSpPr>
          <p:nvPr>
            <p:ph type="pic" idx="2"/>
          </p:nvPr>
        </p:nvSpPr>
        <p:spPr>
          <a:xfrm>
            <a:off x="1481629" y="1635513"/>
            <a:ext cx="3247200" cy="1803300"/>
          </a:xfrm>
          <a:prstGeom prst="rect">
            <a:avLst/>
          </a:prstGeom>
          <a:noFill/>
          <a:ln>
            <a:noFill/>
          </a:ln>
        </p:spPr>
      </p:sp>
      <p:sp>
        <p:nvSpPr>
          <p:cNvPr id="302" name="Google Shape;302;p21"/>
          <p:cNvSpPr/>
          <p:nvPr/>
        </p:nvSpPr>
        <p:spPr>
          <a:xfrm>
            <a:off x="6802912" y="1040725"/>
            <a:ext cx="1046687" cy="165490"/>
          </a:xfrm>
          <a:custGeom>
            <a:avLst/>
            <a:gdLst/>
            <a:ahLst/>
            <a:cxnLst/>
            <a:rect l="l" t="t" r="r" b="b"/>
            <a:pathLst>
              <a:path w="6186" h="978" extrusionOk="0">
                <a:moveTo>
                  <a:pt x="488" y="1"/>
                </a:moveTo>
                <a:lnTo>
                  <a:pt x="5699" y="1"/>
                </a:lnTo>
                <a:cubicBezTo>
                  <a:pt x="5966" y="1"/>
                  <a:pt x="6186" y="221"/>
                  <a:pt x="6186" y="488"/>
                </a:cubicBezTo>
                <a:lnTo>
                  <a:pt x="6186" y="488"/>
                </a:lnTo>
                <a:cubicBezTo>
                  <a:pt x="6186" y="755"/>
                  <a:pt x="5966" y="978"/>
                  <a:pt x="5699" y="978"/>
                </a:cubicBezTo>
                <a:lnTo>
                  <a:pt x="488" y="978"/>
                </a:lnTo>
                <a:cubicBezTo>
                  <a:pt x="221" y="978"/>
                  <a:pt x="0" y="755"/>
                  <a:pt x="0" y="488"/>
                </a:cubicBezTo>
                <a:lnTo>
                  <a:pt x="0" y="488"/>
                </a:lnTo>
                <a:cubicBezTo>
                  <a:pt x="0" y="219"/>
                  <a:pt x="218"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1"/>
          <p:cNvSpPr/>
          <p:nvPr/>
        </p:nvSpPr>
        <p:spPr>
          <a:xfrm>
            <a:off x="5154700" y="1138531"/>
            <a:ext cx="841444" cy="160244"/>
          </a:xfrm>
          <a:custGeom>
            <a:avLst/>
            <a:gdLst/>
            <a:ahLst/>
            <a:cxnLst/>
            <a:rect l="l" t="t" r="r" b="b"/>
            <a:pathLst>
              <a:path w="4973" h="947" extrusionOk="0">
                <a:moveTo>
                  <a:pt x="474" y="1"/>
                </a:moveTo>
                <a:lnTo>
                  <a:pt x="4500" y="1"/>
                </a:lnTo>
                <a:cubicBezTo>
                  <a:pt x="4759" y="1"/>
                  <a:pt x="4973" y="214"/>
                  <a:pt x="4973" y="474"/>
                </a:cubicBezTo>
                <a:lnTo>
                  <a:pt x="4973" y="474"/>
                </a:lnTo>
                <a:cubicBezTo>
                  <a:pt x="4973" y="733"/>
                  <a:pt x="4759" y="947"/>
                  <a:pt x="4500" y="947"/>
                </a:cubicBezTo>
                <a:lnTo>
                  <a:pt x="474" y="947"/>
                </a:lnTo>
                <a:cubicBezTo>
                  <a:pt x="214" y="947"/>
                  <a:pt x="1" y="733"/>
                  <a:pt x="1" y="474"/>
                </a:cubicBezTo>
                <a:lnTo>
                  <a:pt x="1" y="474"/>
                </a:lnTo>
                <a:cubicBezTo>
                  <a:pt x="1" y="214"/>
                  <a:pt x="214" y="1"/>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1"/>
          <p:cNvSpPr/>
          <p:nvPr/>
        </p:nvSpPr>
        <p:spPr>
          <a:xfrm>
            <a:off x="6071615" y="1138531"/>
            <a:ext cx="578673" cy="160244"/>
          </a:xfrm>
          <a:custGeom>
            <a:avLst/>
            <a:gdLst/>
            <a:ahLst/>
            <a:cxnLst/>
            <a:rect l="l" t="t" r="r" b="b"/>
            <a:pathLst>
              <a:path w="3420" h="947" extrusionOk="0">
                <a:moveTo>
                  <a:pt x="473" y="1"/>
                </a:moveTo>
                <a:lnTo>
                  <a:pt x="2947" y="1"/>
                </a:lnTo>
                <a:cubicBezTo>
                  <a:pt x="3206" y="1"/>
                  <a:pt x="3420" y="214"/>
                  <a:pt x="3420" y="474"/>
                </a:cubicBezTo>
                <a:lnTo>
                  <a:pt x="3420" y="474"/>
                </a:lnTo>
                <a:cubicBezTo>
                  <a:pt x="3420" y="733"/>
                  <a:pt x="3206" y="947"/>
                  <a:pt x="2947" y="947"/>
                </a:cubicBezTo>
                <a:lnTo>
                  <a:pt x="473" y="947"/>
                </a:lnTo>
                <a:cubicBezTo>
                  <a:pt x="214" y="947"/>
                  <a:pt x="0" y="733"/>
                  <a:pt x="0" y="474"/>
                </a:cubicBezTo>
                <a:lnTo>
                  <a:pt x="0" y="474"/>
                </a:lnTo>
                <a:cubicBezTo>
                  <a:pt x="0" y="214"/>
                  <a:pt x="212" y="1"/>
                  <a:pt x="473" y="1"/>
                </a:cubicBezTo>
                <a:close/>
              </a:path>
            </a:pathLst>
          </a:custGeom>
          <a:solidFill>
            <a:srgbClr val="6D65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1"/>
          <p:cNvSpPr/>
          <p:nvPr/>
        </p:nvSpPr>
        <p:spPr>
          <a:xfrm>
            <a:off x="6724910" y="1138531"/>
            <a:ext cx="793898" cy="160244"/>
          </a:xfrm>
          <a:custGeom>
            <a:avLst/>
            <a:gdLst/>
            <a:ahLst/>
            <a:cxnLst/>
            <a:rect l="l" t="t" r="r" b="b"/>
            <a:pathLst>
              <a:path w="4692" h="947" extrusionOk="0">
                <a:moveTo>
                  <a:pt x="474" y="1"/>
                </a:moveTo>
                <a:lnTo>
                  <a:pt x="4218" y="1"/>
                </a:lnTo>
                <a:cubicBezTo>
                  <a:pt x="4478" y="1"/>
                  <a:pt x="4691" y="214"/>
                  <a:pt x="4691" y="474"/>
                </a:cubicBezTo>
                <a:lnTo>
                  <a:pt x="4691" y="474"/>
                </a:lnTo>
                <a:cubicBezTo>
                  <a:pt x="4691" y="733"/>
                  <a:pt x="4478" y="947"/>
                  <a:pt x="4218" y="947"/>
                </a:cubicBezTo>
                <a:lnTo>
                  <a:pt x="474" y="947"/>
                </a:lnTo>
                <a:cubicBezTo>
                  <a:pt x="215" y="947"/>
                  <a:pt x="1" y="733"/>
                  <a:pt x="1" y="474"/>
                </a:cubicBezTo>
                <a:lnTo>
                  <a:pt x="1" y="474"/>
                </a:lnTo>
                <a:cubicBezTo>
                  <a:pt x="1" y="214"/>
                  <a:pt x="215" y="1"/>
                  <a:pt x="474" y="1"/>
                </a:cubicBezTo>
                <a:close/>
              </a:path>
            </a:pathLst>
          </a:custGeom>
          <a:solidFill>
            <a:srgbClr val="6D65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1"/>
          <p:cNvSpPr/>
          <p:nvPr/>
        </p:nvSpPr>
        <p:spPr>
          <a:xfrm>
            <a:off x="720012" y="4354900"/>
            <a:ext cx="1046687" cy="165490"/>
          </a:xfrm>
          <a:custGeom>
            <a:avLst/>
            <a:gdLst/>
            <a:ahLst/>
            <a:cxnLst/>
            <a:rect l="l" t="t" r="r" b="b"/>
            <a:pathLst>
              <a:path w="6186" h="978" extrusionOk="0">
                <a:moveTo>
                  <a:pt x="488" y="1"/>
                </a:moveTo>
                <a:lnTo>
                  <a:pt x="5699" y="1"/>
                </a:lnTo>
                <a:cubicBezTo>
                  <a:pt x="5966" y="1"/>
                  <a:pt x="6186" y="221"/>
                  <a:pt x="6186" y="488"/>
                </a:cubicBezTo>
                <a:lnTo>
                  <a:pt x="6186" y="488"/>
                </a:lnTo>
                <a:cubicBezTo>
                  <a:pt x="6186" y="755"/>
                  <a:pt x="5966" y="978"/>
                  <a:pt x="5699" y="978"/>
                </a:cubicBezTo>
                <a:lnTo>
                  <a:pt x="488" y="978"/>
                </a:lnTo>
                <a:cubicBezTo>
                  <a:pt x="221" y="978"/>
                  <a:pt x="0" y="755"/>
                  <a:pt x="0" y="488"/>
                </a:cubicBezTo>
                <a:lnTo>
                  <a:pt x="0" y="488"/>
                </a:lnTo>
                <a:cubicBezTo>
                  <a:pt x="0" y="219"/>
                  <a:pt x="218" y="1"/>
                  <a:pt x="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1"/>
          <p:cNvSpPr/>
          <p:nvPr/>
        </p:nvSpPr>
        <p:spPr>
          <a:xfrm>
            <a:off x="1366265" y="4272256"/>
            <a:ext cx="578673" cy="160244"/>
          </a:xfrm>
          <a:custGeom>
            <a:avLst/>
            <a:gdLst/>
            <a:ahLst/>
            <a:cxnLst/>
            <a:rect l="l" t="t" r="r" b="b"/>
            <a:pathLst>
              <a:path w="3420" h="947" extrusionOk="0">
                <a:moveTo>
                  <a:pt x="473" y="1"/>
                </a:moveTo>
                <a:lnTo>
                  <a:pt x="2947" y="1"/>
                </a:lnTo>
                <a:cubicBezTo>
                  <a:pt x="3206" y="1"/>
                  <a:pt x="3420" y="214"/>
                  <a:pt x="3420" y="474"/>
                </a:cubicBezTo>
                <a:lnTo>
                  <a:pt x="3420" y="474"/>
                </a:lnTo>
                <a:cubicBezTo>
                  <a:pt x="3420" y="733"/>
                  <a:pt x="3206" y="947"/>
                  <a:pt x="2947" y="947"/>
                </a:cubicBezTo>
                <a:lnTo>
                  <a:pt x="473" y="947"/>
                </a:lnTo>
                <a:cubicBezTo>
                  <a:pt x="214" y="947"/>
                  <a:pt x="0" y="733"/>
                  <a:pt x="0" y="474"/>
                </a:cubicBezTo>
                <a:lnTo>
                  <a:pt x="0" y="474"/>
                </a:lnTo>
                <a:cubicBezTo>
                  <a:pt x="0" y="214"/>
                  <a:pt x="212" y="1"/>
                  <a:pt x="4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2">
  <p:cSld name="MAIN_POINT_1_1_1">
    <p:bg>
      <p:bgPr>
        <a:solidFill>
          <a:schemeClr val="accent2"/>
        </a:solidFill>
        <a:effectLst/>
      </p:bgPr>
    </p:bg>
    <p:spTree>
      <p:nvGrpSpPr>
        <p:cNvPr id="1" name="Shape 308"/>
        <p:cNvGrpSpPr/>
        <p:nvPr/>
      </p:nvGrpSpPr>
      <p:grpSpPr>
        <a:xfrm>
          <a:off x="0" y="0"/>
          <a:ext cx="0" cy="0"/>
          <a:chOff x="0" y="0"/>
          <a:chExt cx="0" cy="0"/>
        </a:xfrm>
      </p:grpSpPr>
      <p:sp>
        <p:nvSpPr>
          <p:cNvPr id="309" name="Google Shape;309;p22"/>
          <p:cNvSpPr/>
          <p:nvPr/>
        </p:nvSpPr>
        <p:spPr>
          <a:xfrm>
            <a:off x="520575" y="819150"/>
            <a:ext cx="8079900" cy="3898800"/>
          </a:xfrm>
          <a:prstGeom prst="roundRect">
            <a:avLst>
              <a:gd name="adj" fmla="val 354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 name="Google Shape;310;p22"/>
          <p:cNvGrpSpPr/>
          <p:nvPr/>
        </p:nvGrpSpPr>
        <p:grpSpPr>
          <a:xfrm>
            <a:off x="520563" y="326550"/>
            <a:ext cx="8079900" cy="426900"/>
            <a:chOff x="552450" y="401675"/>
            <a:chExt cx="8079900" cy="426900"/>
          </a:xfrm>
        </p:grpSpPr>
        <p:sp>
          <p:nvSpPr>
            <p:cNvPr id="311" name="Google Shape;311;p22"/>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2"/>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2"/>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2"/>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 name="Google Shape;315;p22"/>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16" name="Google Shape;316;p22"/>
          <p:cNvSpPr txBox="1">
            <a:spLocks noGrp="1"/>
          </p:cNvSpPr>
          <p:nvPr>
            <p:ph type="body" idx="1"/>
          </p:nvPr>
        </p:nvSpPr>
        <p:spPr>
          <a:xfrm>
            <a:off x="720000" y="1533525"/>
            <a:ext cx="7704000" cy="2324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dk2"/>
              </a:buClr>
              <a:buSzPts val="1400"/>
              <a:buChar char="●"/>
              <a:defRPr>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1600"/>
              </a:spcBef>
              <a:spcAft>
                <a:spcPts val="0"/>
              </a:spcAft>
              <a:buClr>
                <a:srgbClr val="434343"/>
              </a:buClr>
              <a:buSzPts val="1400"/>
              <a:buChar char="■"/>
              <a:defRPr>
                <a:solidFill>
                  <a:srgbClr val="434343"/>
                </a:solidFill>
              </a:defRPr>
            </a:lvl3pPr>
            <a:lvl4pPr marL="1828800" lvl="3" indent="-317500" rtl="0">
              <a:lnSpc>
                <a:spcPct val="115000"/>
              </a:lnSpc>
              <a:spcBef>
                <a:spcPts val="1600"/>
              </a:spcBef>
              <a:spcAft>
                <a:spcPts val="0"/>
              </a:spcAft>
              <a:buClr>
                <a:srgbClr val="434343"/>
              </a:buClr>
              <a:buSzPts val="1400"/>
              <a:buChar char="●"/>
              <a:defRPr>
                <a:solidFill>
                  <a:srgbClr val="434343"/>
                </a:solidFill>
              </a:defRPr>
            </a:lvl4pPr>
            <a:lvl5pPr marL="2286000" lvl="4" indent="-317500" rtl="0">
              <a:lnSpc>
                <a:spcPct val="115000"/>
              </a:lnSpc>
              <a:spcBef>
                <a:spcPts val="1600"/>
              </a:spcBef>
              <a:spcAft>
                <a:spcPts val="0"/>
              </a:spcAft>
              <a:buClr>
                <a:srgbClr val="434343"/>
              </a:buClr>
              <a:buSzPts val="1400"/>
              <a:buChar char="○"/>
              <a:defRPr>
                <a:solidFill>
                  <a:srgbClr val="434343"/>
                </a:solidFill>
              </a:defRPr>
            </a:lvl5pPr>
            <a:lvl6pPr marL="2743200" lvl="5" indent="-317500" rtl="0">
              <a:lnSpc>
                <a:spcPct val="115000"/>
              </a:lnSpc>
              <a:spcBef>
                <a:spcPts val="1600"/>
              </a:spcBef>
              <a:spcAft>
                <a:spcPts val="0"/>
              </a:spcAft>
              <a:buClr>
                <a:srgbClr val="434343"/>
              </a:buClr>
              <a:buSzPts val="1400"/>
              <a:buChar char="■"/>
              <a:defRPr>
                <a:solidFill>
                  <a:srgbClr val="434343"/>
                </a:solidFill>
              </a:defRPr>
            </a:lvl6pPr>
            <a:lvl7pPr marL="3200400" lvl="6" indent="-317500" rtl="0">
              <a:lnSpc>
                <a:spcPct val="115000"/>
              </a:lnSpc>
              <a:spcBef>
                <a:spcPts val="1600"/>
              </a:spcBef>
              <a:spcAft>
                <a:spcPts val="0"/>
              </a:spcAft>
              <a:buClr>
                <a:srgbClr val="434343"/>
              </a:buClr>
              <a:buSzPts val="1400"/>
              <a:buChar char="●"/>
              <a:defRPr>
                <a:solidFill>
                  <a:srgbClr val="434343"/>
                </a:solidFill>
              </a:defRPr>
            </a:lvl7pPr>
            <a:lvl8pPr marL="3657600" lvl="7" indent="-317500" rtl="0">
              <a:lnSpc>
                <a:spcPct val="115000"/>
              </a:lnSpc>
              <a:spcBef>
                <a:spcPts val="1600"/>
              </a:spcBef>
              <a:spcAft>
                <a:spcPts val="0"/>
              </a:spcAft>
              <a:buClr>
                <a:srgbClr val="434343"/>
              </a:buClr>
              <a:buSzPts val="1400"/>
              <a:buChar char="○"/>
              <a:defRPr>
                <a:solidFill>
                  <a:srgbClr val="434343"/>
                </a:solidFill>
              </a:defRPr>
            </a:lvl8pPr>
            <a:lvl9pPr marL="4114800" lvl="8" indent="-317500" rtl="0">
              <a:lnSpc>
                <a:spcPct val="115000"/>
              </a:lnSpc>
              <a:spcBef>
                <a:spcPts val="1600"/>
              </a:spcBef>
              <a:spcAft>
                <a:spcPts val="1600"/>
              </a:spcAft>
              <a:buClr>
                <a:srgbClr val="434343"/>
              </a:buClr>
              <a:buSzPts val="1400"/>
              <a:buChar char="■"/>
              <a:defRPr>
                <a:solidFill>
                  <a:srgbClr val="434343"/>
                </a:solidFill>
              </a:defRPr>
            </a:lvl9pPr>
          </a:lstStyle>
          <a:p>
            <a:endParaRPr/>
          </a:p>
        </p:txBody>
      </p:sp>
      <p:sp>
        <p:nvSpPr>
          <p:cNvPr id="317" name="Google Shape;317;p22"/>
          <p:cNvSpPr/>
          <p:nvPr/>
        </p:nvSpPr>
        <p:spPr>
          <a:xfrm>
            <a:off x="5939543"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2"/>
          <p:cNvSpPr/>
          <p:nvPr/>
        </p:nvSpPr>
        <p:spPr>
          <a:xfrm>
            <a:off x="4801063"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2"/>
          <p:cNvSpPr/>
          <p:nvPr/>
        </p:nvSpPr>
        <p:spPr>
          <a:xfrm>
            <a:off x="7078023"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2">
    <p:bg>
      <p:bgPr>
        <a:solidFill>
          <a:schemeClr val="accent2"/>
        </a:solidFill>
        <a:effectLst/>
      </p:bgPr>
    </p:bg>
    <p:spTree>
      <p:nvGrpSpPr>
        <p:cNvPr id="1" name="Shape 320"/>
        <p:cNvGrpSpPr/>
        <p:nvPr/>
      </p:nvGrpSpPr>
      <p:grpSpPr>
        <a:xfrm>
          <a:off x="0" y="0"/>
          <a:ext cx="0" cy="0"/>
          <a:chOff x="0" y="0"/>
          <a:chExt cx="0" cy="0"/>
        </a:xfrm>
      </p:grpSpPr>
      <p:sp>
        <p:nvSpPr>
          <p:cNvPr id="321" name="Google Shape;321;p23"/>
          <p:cNvSpPr/>
          <p:nvPr/>
        </p:nvSpPr>
        <p:spPr>
          <a:xfrm>
            <a:off x="520575" y="819150"/>
            <a:ext cx="8079900" cy="3898800"/>
          </a:xfrm>
          <a:prstGeom prst="roundRect">
            <a:avLst>
              <a:gd name="adj" fmla="val 354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23"/>
          <p:cNvGrpSpPr/>
          <p:nvPr/>
        </p:nvGrpSpPr>
        <p:grpSpPr>
          <a:xfrm>
            <a:off x="520563" y="326550"/>
            <a:ext cx="8079900" cy="426900"/>
            <a:chOff x="552450" y="401675"/>
            <a:chExt cx="8079900" cy="426900"/>
          </a:xfrm>
        </p:grpSpPr>
        <p:sp>
          <p:nvSpPr>
            <p:cNvPr id="323" name="Google Shape;323;p23"/>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3"/>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3"/>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3"/>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3"/>
          <p:cNvSpPr txBox="1">
            <a:spLocks noGrp="1"/>
          </p:cNvSpPr>
          <p:nvPr>
            <p:ph type="subTitle" idx="1"/>
          </p:nvPr>
        </p:nvSpPr>
        <p:spPr>
          <a:xfrm>
            <a:off x="1936263" y="3692325"/>
            <a:ext cx="2420100" cy="67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28" name="Google Shape;328;p23"/>
          <p:cNvSpPr txBox="1">
            <a:spLocks noGrp="1"/>
          </p:cNvSpPr>
          <p:nvPr>
            <p:ph type="subTitle" idx="2"/>
          </p:nvPr>
        </p:nvSpPr>
        <p:spPr>
          <a:xfrm>
            <a:off x="4784638" y="3692275"/>
            <a:ext cx="2423100" cy="67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29" name="Google Shape;329;p23"/>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0" name="Google Shape;330;p23"/>
          <p:cNvSpPr txBox="1">
            <a:spLocks noGrp="1"/>
          </p:cNvSpPr>
          <p:nvPr>
            <p:ph type="title" idx="3"/>
          </p:nvPr>
        </p:nvSpPr>
        <p:spPr>
          <a:xfrm>
            <a:off x="1941522" y="3274875"/>
            <a:ext cx="24096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331" name="Google Shape;331;p23"/>
          <p:cNvSpPr txBox="1">
            <a:spLocks noGrp="1"/>
          </p:cNvSpPr>
          <p:nvPr>
            <p:ph type="title" idx="4"/>
          </p:nvPr>
        </p:nvSpPr>
        <p:spPr>
          <a:xfrm>
            <a:off x="4789134" y="3274825"/>
            <a:ext cx="24141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32" name="Google Shape;332;p23"/>
          <p:cNvSpPr>
            <a:spLocks noGrp="1"/>
          </p:cNvSpPr>
          <p:nvPr>
            <p:ph type="pic" idx="5"/>
          </p:nvPr>
        </p:nvSpPr>
        <p:spPr>
          <a:xfrm>
            <a:off x="2391313" y="1693650"/>
            <a:ext cx="1509900" cy="1452000"/>
          </a:xfrm>
          <a:prstGeom prst="roundRect">
            <a:avLst>
              <a:gd name="adj" fmla="val 12275"/>
            </a:avLst>
          </a:prstGeom>
          <a:noFill/>
          <a:ln w="19050" cap="flat" cmpd="sng">
            <a:solidFill>
              <a:schemeClr val="dk2"/>
            </a:solidFill>
            <a:prstDash val="solid"/>
            <a:round/>
            <a:headEnd type="none" w="sm" len="sm"/>
            <a:tailEnd type="none" w="sm" len="sm"/>
          </a:ln>
        </p:spPr>
      </p:sp>
      <p:sp>
        <p:nvSpPr>
          <p:cNvPr id="333" name="Google Shape;333;p23"/>
          <p:cNvSpPr>
            <a:spLocks noGrp="1"/>
          </p:cNvSpPr>
          <p:nvPr>
            <p:ph type="pic" idx="6"/>
          </p:nvPr>
        </p:nvSpPr>
        <p:spPr>
          <a:xfrm>
            <a:off x="5241238" y="1693639"/>
            <a:ext cx="1509900" cy="1452000"/>
          </a:xfrm>
          <a:prstGeom prst="roundRect">
            <a:avLst>
              <a:gd name="adj" fmla="val 14418"/>
            </a:avLst>
          </a:prstGeom>
          <a:noFill/>
          <a:ln w="19050" cap="flat" cmpd="sng">
            <a:solidFill>
              <a:schemeClr val="accent5"/>
            </a:solidFill>
            <a:prstDash val="solid"/>
            <a:round/>
            <a:headEnd type="none" w="sm" len="sm"/>
            <a:tailEnd type="none" w="sm" len="sm"/>
          </a:ln>
        </p:spPr>
      </p:sp>
      <p:sp>
        <p:nvSpPr>
          <p:cNvPr id="334" name="Google Shape;334;p23"/>
          <p:cNvSpPr/>
          <p:nvPr/>
        </p:nvSpPr>
        <p:spPr>
          <a:xfrm>
            <a:off x="7946263" y="1248225"/>
            <a:ext cx="878059" cy="669109"/>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3"/>
          <p:cNvSpPr/>
          <p:nvPr/>
        </p:nvSpPr>
        <p:spPr>
          <a:xfrm>
            <a:off x="7946263" y="2237190"/>
            <a:ext cx="878059" cy="669109"/>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3"/>
          <p:cNvSpPr/>
          <p:nvPr/>
        </p:nvSpPr>
        <p:spPr>
          <a:xfrm>
            <a:off x="7946263" y="3226156"/>
            <a:ext cx="878059" cy="669109"/>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337"/>
        <p:cNvGrpSpPr/>
        <p:nvPr/>
      </p:nvGrpSpPr>
      <p:grpSpPr>
        <a:xfrm>
          <a:off x="0" y="0"/>
          <a:ext cx="0" cy="0"/>
          <a:chOff x="0" y="0"/>
          <a:chExt cx="0" cy="0"/>
        </a:xfrm>
      </p:grpSpPr>
      <p:sp>
        <p:nvSpPr>
          <p:cNvPr id="338" name="Google Shape;338;p24"/>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 name="Google Shape;339;p24"/>
          <p:cNvGrpSpPr/>
          <p:nvPr/>
        </p:nvGrpSpPr>
        <p:grpSpPr>
          <a:xfrm>
            <a:off x="520563" y="326550"/>
            <a:ext cx="8079900" cy="426900"/>
            <a:chOff x="552450" y="401675"/>
            <a:chExt cx="8079900" cy="426900"/>
          </a:xfrm>
        </p:grpSpPr>
        <p:sp>
          <p:nvSpPr>
            <p:cNvPr id="340" name="Google Shape;340;p24"/>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4"/>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4"/>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4"/>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4"/>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5" name="Google Shape;345;p24"/>
          <p:cNvSpPr txBox="1">
            <a:spLocks noGrp="1"/>
          </p:cNvSpPr>
          <p:nvPr>
            <p:ph type="title" idx="2"/>
          </p:nvPr>
        </p:nvSpPr>
        <p:spPr>
          <a:xfrm>
            <a:off x="923025" y="2121888"/>
            <a:ext cx="19569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46" name="Google Shape;346;p24"/>
          <p:cNvSpPr txBox="1">
            <a:spLocks noGrp="1"/>
          </p:cNvSpPr>
          <p:nvPr>
            <p:ph type="subTitle" idx="1"/>
          </p:nvPr>
        </p:nvSpPr>
        <p:spPr>
          <a:xfrm>
            <a:off x="922125" y="2571749"/>
            <a:ext cx="1958700" cy="124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47" name="Google Shape;347;p24"/>
          <p:cNvSpPr txBox="1">
            <a:spLocks noGrp="1"/>
          </p:cNvSpPr>
          <p:nvPr>
            <p:ph type="title" idx="3"/>
          </p:nvPr>
        </p:nvSpPr>
        <p:spPr>
          <a:xfrm>
            <a:off x="3526675" y="2121900"/>
            <a:ext cx="19569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48" name="Google Shape;348;p24"/>
          <p:cNvSpPr txBox="1">
            <a:spLocks noGrp="1"/>
          </p:cNvSpPr>
          <p:nvPr>
            <p:ph type="subTitle" idx="4"/>
          </p:nvPr>
        </p:nvSpPr>
        <p:spPr>
          <a:xfrm>
            <a:off x="3526675" y="2571899"/>
            <a:ext cx="1956900" cy="124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49" name="Google Shape;349;p24"/>
          <p:cNvSpPr txBox="1">
            <a:spLocks noGrp="1"/>
          </p:cNvSpPr>
          <p:nvPr>
            <p:ph type="title" idx="5"/>
          </p:nvPr>
        </p:nvSpPr>
        <p:spPr>
          <a:xfrm>
            <a:off x="6130350" y="2121888"/>
            <a:ext cx="19569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50" name="Google Shape;350;p24"/>
          <p:cNvSpPr txBox="1">
            <a:spLocks noGrp="1"/>
          </p:cNvSpPr>
          <p:nvPr>
            <p:ph type="subTitle" idx="6"/>
          </p:nvPr>
        </p:nvSpPr>
        <p:spPr>
          <a:xfrm>
            <a:off x="6130350" y="2571899"/>
            <a:ext cx="1956900" cy="124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51" name="Google Shape;351;p24"/>
          <p:cNvSpPr/>
          <p:nvPr/>
        </p:nvSpPr>
        <p:spPr>
          <a:xfrm>
            <a:off x="6929708" y="969222"/>
            <a:ext cx="196098" cy="195643"/>
          </a:xfrm>
          <a:custGeom>
            <a:avLst/>
            <a:gdLst/>
            <a:ahLst/>
            <a:cxnLst/>
            <a:rect l="l" t="t" r="r" b="b"/>
            <a:pathLst>
              <a:path w="947" h="945" extrusionOk="0">
                <a:moveTo>
                  <a:pt x="474" y="1"/>
                </a:moveTo>
                <a:lnTo>
                  <a:pt x="474" y="1"/>
                </a:lnTo>
                <a:cubicBezTo>
                  <a:pt x="735" y="1"/>
                  <a:pt x="947" y="212"/>
                  <a:pt x="947" y="474"/>
                </a:cubicBezTo>
                <a:lnTo>
                  <a:pt x="947" y="474"/>
                </a:lnTo>
                <a:cubicBezTo>
                  <a:pt x="947" y="733"/>
                  <a:pt x="735" y="944"/>
                  <a:pt x="474" y="944"/>
                </a:cubicBezTo>
                <a:lnTo>
                  <a:pt x="474" y="944"/>
                </a:lnTo>
                <a:cubicBezTo>
                  <a:pt x="214" y="944"/>
                  <a:pt x="1" y="733"/>
                  <a:pt x="1" y="474"/>
                </a:cubicBezTo>
                <a:lnTo>
                  <a:pt x="1" y="474"/>
                </a:lnTo>
                <a:cubicBezTo>
                  <a:pt x="1" y="212"/>
                  <a:pt x="214" y="1"/>
                  <a:pt x="4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4"/>
          <p:cNvSpPr/>
          <p:nvPr/>
        </p:nvSpPr>
        <p:spPr>
          <a:xfrm>
            <a:off x="7194649" y="969228"/>
            <a:ext cx="196097" cy="195643"/>
          </a:xfrm>
          <a:custGeom>
            <a:avLst/>
            <a:gdLst/>
            <a:ahLst/>
            <a:cxnLst/>
            <a:rect l="l" t="t" r="r" b="b"/>
            <a:pathLst>
              <a:path w="949" h="947" extrusionOk="0">
                <a:moveTo>
                  <a:pt x="473" y="1"/>
                </a:moveTo>
                <a:lnTo>
                  <a:pt x="948" y="947"/>
                </a:lnTo>
                <a:lnTo>
                  <a:pt x="0" y="94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4"/>
          <p:cNvSpPr/>
          <p:nvPr/>
        </p:nvSpPr>
        <p:spPr>
          <a:xfrm>
            <a:off x="7489841" y="969228"/>
            <a:ext cx="779478" cy="195655"/>
          </a:xfrm>
          <a:custGeom>
            <a:avLst/>
            <a:gdLst/>
            <a:ahLst/>
            <a:cxnLst/>
            <a:rect l="l" t="t" r="r" b="b"/>
            <a:pathLst>
              <a:path w="3067" h="945" extrusionOk="0">
                <a:moveTo>
                  <a:pt x="473" y="1"/>
                </a:moveTo>
                <a:lnTo>
                  <a:pt x="2593" y="1"/>
                </a:lnTo>
                <a:cubicBezTo>
                  <a:pt x="2855" y="1"/>
                  <a:pt x="3066" y="212"/>
                  <a:pt x="3066" y="474"/>
                </a:cubicBezTo>
                <a:lnTo>
                  <a:pt x="3066" y="474"/>
                </a:lnTo>
                <a:cubicBezTo>
                  <a:pt x="3066" y="733"/>
                  <a:pt x="2855" y="944"/>
                  <a:pt x="2593" y="944"/>
                </a:cubicBezTo>
                <a:lnTo>
                  <a:pt x="473" y="944"/>
                </a:lnTo>
                <a:cubicBezTo>
                  <a:pt x="214" y="944"/>
                  <a:pt x="0" y="733"/>
                  <a:pt x="0" y="474"/>
                </a:cubicBezTo>
                <a:lnTo>
                  <a:pt x="0" y="474"/>
                </a:lnTo>
                <a:cubicBezTo>
                  <a:pt x="0" y="212"/>
                  <a:pt x="214" y="1"/>
                  <a:pt x="473" y="1"/>
                </a:cubicBezTo>
                <a:close/>
              </a:path>
            </a:pathLst>
          </a:custGeom>
          <a:solidFill>
            <a:srgbClr val="6D65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4"/>
          <p:cNvSpPr/>
          <p:nvPr/>
        </p:nvSpPr>
        <p:spPr>
          <a:xfrm>
            <a:off x="1261496" y="4407852"/>
            <a:ext cx="196107" cy="195650"/>
          </a:xfrm>
          <a:custGeom>
            <a:avLst/>
            <a:gdLst/>
            <a:ahLst/>
            <a:cxnLst/>
            <a:rect l="l" t="t" r="r" b="b"/>
            <a:pathLst>
              <a:path w="947" h="945" extrusionOk="0">
                <a:moveTo>
                  <a:pt x="474" y="1"/>
                </a:moveTo>
                <a:lnTo>
                  <a:pt x="474" y="1"/>
                </a:lnTo>
                <a:cubicBezTo>
                  <a:pt x="735" y="1"/>
                  <a:pt x="947" y="212"/>
                  <a:pt x="947" y="474"/>
                </a:cubicBezTo>
                <a:lnTo>
                  <a:pt x="947" y="474"/>
                </a:lnTo>
                <a:cubicBezTo>
                  <a:pt x="947" y="733"/>
                  <a:pt x="735" y="944"/>
                  <a:pt x="474" y="944"/>
                </a:cubicBezTo>
                <a:lnTo>
                  <a:pt x="474" y="944"/>
                </a:lnTo>
                <a:cubicBezTo>
                  <a:pt x="214" y="944"/>
                  <a:pt x="1" y="733"/>
                  <a:pt x="1" y="474"/>
                </a:cubicBezTo>
                <a:lnTo>
                  <a:pt x="1" y="474"/>
                </a:lnTo>
                <a:cubicBezTo>
                  <a:pt x="1" y="212"/>
                  <a:pt x="214" y="1"/>
                  <a:pt x="4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4"/>
          <p:cNvSpPr/>
          <p:nvPr/>
        </p:nvSpPr>
        <p:spPr>
          <a:xfrm>
            <a:off x="922126" y="4407852"/>
            <a:ext cx="196107" cy="195650"/>
          </a:xfrm>
          <a:custGeom>
            <a:avLst/>
            <a:gdLst/>
            <a:ahLst/>
            <a:cxnLst/>
            <a:rect l="l" t="t" r="r" b="b"/>
            <a:pathLst>
              <a:path w="947" h="945" extrusionOk="0">
                <a:moveTo>
                  <a:pt x="474" y="1"/>
                </a:moveTo>
                <a:lnTo>
                  <a:pt x="474" y="1"/>
                </a:lnTo>
                <a:cubicBezTo>
                  <a:pt x="735" y="1"/>
                  <a:pt x="947" y="212"/>
                  <a:pt x="947" y="474"/>
                </a:cubicBezTo>
                <a:lnTo>
                  <a:pt x="947" y="474"/>
                </a:lnTo>
                <a:cubicBezTo>
                  <a:pt x="947" y="733"/>
                  <a:pt x="735" y="944"/>
                  <a:pt x="474" y="944"/>
                </a:cubicBezTo>
                <a:lnTo>
                  <a:pt x="474" y="944"/>
                </a:lnTo>
                <a:cubicBezTo>
                  <a:pt x="214" y="944"/>
                  <a:pt x="1" y="733"/>
                  <a:pt x="1" y="474"/>
                </a:cubicBezTo>
                <a:lnTo>
                  <a:pt x="1" y="474"/>
                </a:lnTo>
                <a:cubicBezTo>
                  <a:pt x="1" y="212"/>
                  <a:pt x="214" y="1"/>
                  <a:pt x="4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356"/>
        <p:cNvGrpSpPr/>
        <p:nvPr/>
      </p:nvGrpSpPr>
      <p:grpSpPr>
        <a:xfrm>
          <a:off x="0" y="0"/>
          <a:ext cx="0" cy="0"/>
          <a:chOff x="0" y="0"/>
          <a:chExt cx="0" cy="0"/>
        </a:xfrm>
      </p:grpSpPr>
      <p:sp>
        <p:nvSpPr>
          <p:cNvPr id="357" name="Google Shape;357;p25"/>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 name="Google Shape;358;p25"/>
          <p:cNvGrpSpPr/>
          <p:nvPr/>
        </p:nvGrpSpPr>
        <p:grpSpPr>
          <a:xfrm>
            <a:off x="520563" y="326550"/>
            <a:ext cx="8079900" cy="426900"/>
            <a:chOff x="552450" y="401675"/>
            <a:chExt cx="8079900" cy="426900"/>
          </a:xfrm>
        </p:grpSpPr>
        <p:sp>
          <p:nvSpPr>
            <p:cNvPr id="359" name="Google Shape;359;p25"/>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5"/>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5"/>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5"/>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 name="Google Shape;363;p25"/>
          <p:cNvSpPr txBox="1">
            <a:spLocks noGrp="1"/>
          </p:cNvSpPr>
          <p:nvPr>
            <p:ph type="title"/>
          </p:nvPr>
        </p:nvSpPr>
        <p:spPr>
          <a:xfrm>
            <a:off x="720000" y="969225"/>
            <a:ext cx="3852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4" name="Google Shape;364;p25"/>
          <p:cNvSpPr txBox="1">
            <a:spLocks noGrp="1"/>
          </p:cNvSpPr>
          <p:nvPr>
            <p:ph type="title" idx="2"/>
          </p:nvPr>
        </p:nvSpPr>
        <p:spPr>
          <a:xfrm>
            <a:off x="2163750" y="1808325"/>
            <a:ext cx="16080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65" name="Google Shape;365;p25"/>
          <p:cNvSpPr txBox="1">
            <a:spLocks noGrp="1"/>
          </p:cNvSpPr>
          <p:nvPr>
            <p:ph type="subTitle" idx="1"/>
          </p:nvPr>
        </p:nvSpPr>
        <p:spPr>
          <a:xfrm>
            <a:off x="1815713" y="2342313"/>
            <a:ext cx="2304300" cy="5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66" name="Google Shape;366;p25"/>
          <p:cNvSpPr txBox="1">
            <a:spLocks noGrp="1"/>
          </p:cNvSpPr>
          <p:nvPr>
            <p:ph type="title" idx="3"/>
          </p:nvPr>
        </p:nvSpPr>
        <p:spPr>
          <a:xfrm>
            <a:off x="5261384" y="1807500"/>
            <a:ext cx="16080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67" name="Google Shape;367;p25"/>
          <p:cNvSpPr txBox="1">
            <a:spLocks noGrp="1"/>
          </p:cNvSpPr>
          <p:nvPr>
            <p:ph type="subTitle" idx="4"/>
          </p:nvPr>
        </p:nvSpPr>
        <p:spPr>
          <a:xfrm>
            <a:off x="4957215" y="2334075"/>
            <a:ext cx="2304300" cy="5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68" name="Google Shape;368;p25"/>
          <p:cNvSpPr txBox="1">
            <a:spLocks noGrp="1"/>
          </p:cNvSpPr>
          <p:nvPr>
            <p:ph type="title" idx="5"/>
          </p:nvPr>
        </p:nvSpPr>
        <p:spPr>
          <a:xfrm>
            <a:off x="2163802" y="3363275"/>
            <a:ext cx="16080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69" name="Google Shape;369;p25"/>
          <p:cNvSpPr txBox="1">
            <a:spLocks noGrp="1"/>
          </p:cNvSpPr>
          <p:nvPr>
            <p:ph type="subTitle" idx="6"/>
          </p:nvPr>
        </p:nvSpPr>
        <p:spPr>
          <a:xfrm>
            <a:off x="1815700" y="3867725"/>
            <a:ext cx="2304300" cy="5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70" name="Google Shape;370;p25"/>
          <p:cNvSpPr txBox="1">
            <a:spLocks noGrp="1"/>
          </p:cNvSpPr>
          <p:nvPr>
            <p:ph type="title" idx="7"/>
          </p:nvPr>
        </p:nvSpPr>
        <p:spPr>
          <a:xfrm>
            <a:off x="5261375" y="3363275"/>
            <a:ext cx="16080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71" name="Google Shape;371;p25"/>
          <p:cNvSpPr txBox="1">
            <a:spLocks noGrp="1"/>
          </p:cNvSpPr>
          <p:nvPr>
            <p:ph type="subTitle" idx="8"/>
          </p:nvPr>
        </p:nvSpPr>
        <p:spPr>
          <a:xfrm>
            <a:off x="4957202" y="3867725"/>
            <a:ext cx="2304300" cy="5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72" name="Google Shape;372;p25"/>
          <p:cNvSpPr/>
          <p:nvPr/>
        </p:nvSpPr>
        <p:spPr>
          <a:xfrm>
            <a:off x="6966975" y="1083425"/>
            <a:ext cx="986749" cy="199751"/>
          </a:xfrm>
          <a:custGeom>
            <a:avLst/>
            <a:gdLst/>
            <a:ahLst/>
            <a:cxnLst/>
            <a:rect l="l" t="t" r="r" b="b"/>
            <a:pathLst>
              <a:path w="4694" h="947" extrusionOk="0">
                <a:moveTo>
                  <a:pt x="475" y="1"/>
                </a:moveTo>
                <a:lnTo>
                  <a:pt x="4220" y="1"/>
                </a:lnTo>
                <a:cubicBezTo>
                  <a:pt x="4479" y="1"/>
                  <a:pt x="4693" y="215"/>
                  <a:pt x="4693" y="474"/>
                </a:cubicBezTo>
                <a:lnTo>
                  <a:pt x="4693" y="474"/>
                </a:lnTo>
                <a:cubicBezTo>
                  <a:pt x="4693" y="735"/>
                  <a:pt x="4479" y="947"/>
                  <a:pt x="4220" y="947"/>
                </a:cubicBezTo>
                <a:lnTo>
                  <a:pt x="475" y="947"/>
                </a:lnTo>
                <a:cubicBezTo>
                  <a:pt x="216" y="947"/>
                  <a:pt x="3" y="733"/>
                  <a:pt x="3" y="474"/>
                </a:cubicBezTo>
                <a:lnTo>
                  <a:pt x="3" y="474"/>
                </a:lnTo>
                <a:cubicBezTo>
                  <a:pt x="0" y="215"/>
                  <a:pt x="214" y="1"/>
                  <a:pt x="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 name="Google Shape;373;p25"/>
          <p:cNvGrpSpPr/>
          <p:nvPr/>
        </p:nvGrpSpPr>
        <p:grpSpPr>
          <a:xfrm>
            <a:off x="7580498" y="313907"/>
            <a:ext cx="1440046" cy="1407772"/>
            <a:chOff x="7499398" y="624507"/>
            <a:chExt cx="1440046" cy="1407772"/>
          </a:xfrm>
        </p:grpSpPr>
        <p:sp>
          <p:nvSpPr>
            <p:cNvPr id="374" name="Google Shape;374;p25"/>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 name="Google Shape;375;p25"/>
            <p:cNvGrpSpPr/>
            <p:nvPr/>
          </p:nvGrpSpPr>
          <p:grpSpPr>
            <a:xfrm rot="-1343739">
              <a:off x="7664174" y="789203"/>
              <a:ext cx="1078029" cy="1078380"/>
              <a:chOff x="5759760" y="3433415"/>
              <a:chExt cx="583422" cy="583612"/>
            </a:xfrm>
          </p:grpSpPr>
          <p:sp>
            <p:nvSpPr>
              <p:cNvPr id="376" name="Google Shape;376;p25"/>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5"/>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5"/>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5"/>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0" name="Google Shape;380;p25"/>
          <p:cNvSpPr/>
          <p:nvPr/>
        </p:nvSpPr>
        <p:spPr>
          <a:xfrm>
            <a:off x="276638" y="4345000"/>
            <a:ext cx="886720" cy="199751"/>
          </a:xfrm>
          <a:custGeom>
            <a:avLst/>
            <a:gdLst/>
            <a:ahLst/>
            <a:cxnLst/>
            <a:rect l="l" t="t" r="r" b="b"/>
            <a:pathLst>
              <a:path w="4694" h="947" extrusionOk="0">
                <a:moveTo>
                  <a:pt x="475" y="1"/>
                </a:moveTo>
                <a:lnTo>
                  <a:pt x="4220" y="1"/>
                </a:lnTo>
                <a:cubicBezTo>
                  <a:pt x="4479" y="1"/>
                  <a:pt x="4693" y="215"/>
                  <a:pt x="4693" y="474"/>
                </a:cubicBezTo>
                <a:lnTo>
                  <a:pt x="4693" y="474"/>
                </a:lnTo>
                <a:cubicBezTo>
                  <a:pt x="4693" y="735"/>
                  <a:pt x="4479" y="947"/>
                  <a:pt x="4220" y="947"/>
                </a:cubicBezTo>
                <a:lnTo>
                  <a:pt x="475" y="947"/>
                </a:lnTo>
                <a:cubicBezTo>
                  <a:pt x="216" y="947"/>
                  <a:pt x="3" y="733"/>
                  <a:pt x="3" y="474"/>
                </a:cubicBezTo>
                <a:lnTo>
                  <a:pt x="3" y="474"/>
                </a:lnTo>
                <a:cubicBezTo>
                  <a:pt x="0" y="215"/>
                  <a:pt x="214" y="1"/>
                  <a:pt x="4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381"/>
        <p:cNvGrpSpPr/>
        <p:nvPr/>
      </p:nvGrpSpPr>
      <p:grpSpPr>
        <a:xfrm>
          <a:off x="0" y="0"/>
          <a:ext cx="0" cy="0"/>
          <a:chOff x="0" y="0"/>
          <a:chExt cx="0" cy="0"/>
        </a:xfrm>
      </p:grpSpPr>
      <p:sp>
        <p:nvSpPr>
          <p:cNvPr id="382" name="Google Shape;382;p26"/>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6"/>
          <p:cNvGrpSpPr/>
          <p:nvPr/>
        </p:nvGrpSpPr>
        <p:grpSpPr>
          <a:xfrm>
            <a:off x="520563" y="326550"/>
            <a:ext cx="8079900" cy="426900"/>
            <a:chOff x="552450" y="401675"/>
            <a:chExt cx="8079900" cy="426900"/>
          </a:xfrm>
        </p:grpSpPr>
        <p:sp>
          <p:nvSpPr>
            <p:cNvPr id="384" name="Google Shape;384;p26"/>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6"/>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6"/>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6"/>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 name="Google Shape;388;p26"/>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89" name="Google Shape;389;p26"/>
          <p:cNvSpPr txBox="1">
            <a:spLocks noGrp="1"/>
          </p:cNvSpPr>
          <p:nvPr>
            <p:ph type="title" idx="2"/>
          </p:nvPr>
        </p:nvSpPr>
        <p:spPr>
          <a:xfrm>
            <a:off x="903750" y="1749300"/>
            <a:ext cx="19380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90" name="Google Shape;390;p26"/>
          <p:cNvSpPr txBox="1">
            <a:spLocks noGrp="1"/>
          </p:cNvSpPr>
          <p:nvPr>
            <p:ph type="subTitle" idx="1"/>
          </p:nvPr>
        </p:nvSpPr>
        <p:spPr>
          <a:xfrm>
            <a:off x="925988" y="2277000"/>
            <a:ext cx="1938000" cy="5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91" name="Google Shape;391;p26"/>
          <p:cNvSpPr txBox="1">
            <a:spLocks noGrp="1"/>
          </p:cNvSpPr>
          <p:nvPr>
            <p:ph type="title" idx="3"/>
          </p:nvPr>
        </p:nvSpPr>
        <p:spPr>
          <a:xfrm>
            <a:off x="3602719" y="1749300"/>
            <a:ext cx="19386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92" name="Google Shape;392;p26"/>
          <p:cNvSpPr txBox="1">
            <a:spLocks noGrp="1"/>
          </p:cNvSpPr>
          <p:nvPr>
            <p:ph type="subTitle" idx="4"/>
          </p:nvPr>
        </p:nvSpPr>
        <p:spPr>
          <a:xfrm>
            <a:off x="3613313" y="2277000"/>
            <a:ext cx="1938600" cy="5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93" name="Google Shape;393;p26"/>
          <p:cNvSpPr txBox="1">
            <a:spLocks noGrp="1"/>
          </p:cNvSpPr>
          <p:nvPr>
            <p:ph type="title" idx="5"/>
          </p:nvPr>
        </p:nvSpPr>
        <p:spPr>
          <a:xfrm>
            <a:off x="903450" y="3254250"/>
            <a:ext cx="19386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94" name="Google Shape;394;p26"/>
          <p:cNvSpPr txBox="1">
            <a:spLocks noGrp="1"/>
          </p:cNvSpPr>
          <p:nvPr>
            <p:ph type="subTitle" idx="6"/>
          </p:nvPr>
        </p:nvSpPr>
        <p:spPr>
          <a:xfrm>
            <a:off x="926063" y="3769350"/>
            <a:ext cx="1938600" cy="5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95" name="Google Shape;395;p26"/>
          <p:cNvSpPr txBox="1">
            <a:spLocks noGrp="1"/>
          </p:cNvSpPr>
          <p:nvPr>
            <p:ph type="title" idx="7"/>
          </p:nvPr>
        </p:nvSpPr>
        <p:spPr>
          <a:xfrm>
            <a:off x="3602719" y="3254250"/>
            <a:ext cx="19386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96" name="Google Shape;396;p26"/>
          <p:cNvSpPr txBox="1">
            <a:spLocks noGrp="1"/>
          </p:cNvSpPr>
          <p:nvPr>
            <p:ph type="subTitle" idx="8"/>
          </p:nvPr>
        </p:nvSpPr>
        <p:spPr>
          <a:xfrm>
            <a:off x="3613238" y="3769350"/>
            <a:ext cx="1938600" cy="5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97" name="Google Shape;397;p26"/>
          <p:cNvSpPr txBox="1">
            <a:spLocks noGrp="1"/>
          </p:cNvSpPr>
          <p:nvPr>
            <p:ph type="title" idx="9"/>
          </p:nvPr>
        </p:nvSpPr>
        <p:spPr>
          <a:xfrm>
            <a:off x="6233770" y="1749300"/>
            <a:ext cx="19386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98" name="Google Shape;398;p26"/>
          <p:cNvSpPr txBox="1">
            <a:spLocks noGrp="1"/>
          </p:cNvSpPr>
          <p:nvPr>
            <p:ph type="subTitle" idx="13"/>
          </p:nvPr>
        </p:nvSpPr>
        <p:spPr>
          <a:xfrm>
            <a:off x="6255863" y="2289600"/>
            <a:ext cx="1938600" cy="5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99" name="Google Shape;399;p26"/>
          <p:cNvSpPr txBox="1">
            <a:spLocks noGrp="1"/>
          </p:cNvSpPr>
          <p:nvPr>
            <p:ph type="title" idx="14"/>
          </p:nvPr>
        </p:nvSpPr>
        <p:spPr>
          <a:xfrm>
            <a:off x="6233770" y="3254250"/>
            <a:ext cx="19386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00" name="Google Shape;400;p26"/>
          <p:cNvSpPr txBox="1">
            <a:spLocks noGrp="1"/>
          </p:cNvSpPr>
          <p:nvPr>
            <p:ph type="subTitle" idx="15"/>
          </p:nvPr>
        </p:nvSpPr>
        <p:spPr>
          <a:xfrm>
            <a:off x="6255788" y="3769350"/>
            <a:ext cx="1938600" cy="5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401" name="Google Shape;401;p26"/>
          <p:cNvGrpSpPr/>
          <p:nvPr/>
        </p:nvGrpSpPr>
        <p:grpSpPr>
          <a:xfrm rot="-772050">
            <a:off x="7298022" y="153508"/>
            <a:ext cx="1302599" cy="1303396"/>
            <a:chOff x="7530588" y="382981"/>
            <a:chExt cx="1302582" cy="1303380"/>
          </a:xfrm>
        </p:grpSpPr>
        <p:sp>
          <p:nvSpPr>
            <p:cNvPr id="402" name="Google Shape;402;p26"/>
            <p:cNvSpPr/>
            <p:nvPr/>
          </p:nvSpPr>
          <p:spPr>
            <a:xfrm rot="892134">
              <a:off x="7763764" y="583692"/>
              <a:ext cx="956322" cy="956322"/>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6"/>
            <p:cNvSpPr/>
            <p:nvPr/>
          </p:nvSpPr>
          <p:spPr>
            <a:xfrm rot="-8220844">
              <a:off x="7721062" y="574253"/>
              <a:ext cx="921634" cy="921634"/>
            </a:xfrm>
            <a:custGeom>
              <a:avLst/>
              <a:gdLst/>
              <a:ahLst/>
              <a:cxnLst/>
              <a:rect l="l" t="t" r="r" b="b"/>
              <a:pathLst>
                <a:path w="18323" h="18323" extrusionOk="0">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6"/>
            <p:cNvSpPr/>
            <p:nvPr/>
          </p:nvSpPr>
          <p:spPr>
            <a:xfrm rot="-8220844">
              <a:off x="7893618" y="949438"/>
              <a:ext cx="503697" cy="516222"/>
            </a:xfrm>
            <a:custGeom>
              <a:avLst/>
              <a:gdLst/>
              <a:ahLst/>
              <a:cxnLst/>
              <a:rect l="l" t="t" r="r" b="b"/>
              <a:pathLst>
                <a:path w="10014" h="10263" extrusionOk="0">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6"/>
            <p:cNvSpPr/>
            <p:nvPr/>
          </p:nvSpPr>
          <p:spPr>
            <a:xfrm rot="-8220844">
              <a:off x="7782384" y="568843"/>
              <a:ext cx="847895" cy="768724"/>
            </a:xfrm>
            <a:custGeom>
              <a:avLst/>
              <a:gdLst/>
              <a:ahLst/>
              <a:cxnLst/>
              <a:rect l="l" t="t" r="r" b="b"/>
              <a:pathLst>
                <a:path w="16857" h="15283" extrusionOk="0">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6"/>
          <p:cNvSpPr/>
          <p:nvPr/>
        </p:nvSpPr>
        <p:spPr>
          <a:xfrm rot="8577204">
            <a:off x="8349726" y="1205862"/>
            <a:ext cx="316288" cy="316369"/>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6"/>
          <p:cNvSpPr/>
          <p:nvPr/>
        </p:nvSpPr>
        <p:spPr>
          <a:xfrm rot="8577085">
            <a:off x="6895024" y="381730"/>
            <a:ext cx="489346" cy="489480"/>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408"/>
        <p:cNvGrpSpPr/>
        <p:nvPr/>
      </p:nvGrpSpPr>
      <p:grpSpPr>
        <a:xfrm>
          <a:off x="0" y="0"/>
          <a:ext cx="0" cy="0"/>
          <a:chOff x="0" y="0"/>
          <a:chExt cx="0" cy="0"/>
        </a:xfrm>
      </p:grpSpPr>
      <p:sp>
        <p:nvSpPr>
          <p:cNvPr id="409" name="Google Shape;409;p27"/>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 name="Google Shape;410;p27"/>
          <p:cNvGrpSpPr/>
          <p:nvPr/>
        </p:nvGrpSpPr>
        <p:grpSpPr>
          <a:xfrm>
            <a:off x="520563" y="326550"/>
            <a:ext cx="8079900" cy="426900"/>
            <a:chOff x="552450" y="401675"/>
            <a:chExt cx="8079900" cy="426900"/>
          </a:xfrm>
        </p:grpSpPr>
        <p:sp>
          <p:nvSpPr>
            <p:cNvPr id="411" name="Google Shape;411;p27"/>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7"/>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7"/>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7"/>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27"/>
          <p:cNvSpPr txBox="1">
            <a:spLocks noGrp="1"/>
          </p:cNvSpPr>
          <p:nvPr>
            <p:ph type="title" hasCustomPrompt="1"/>
          </p:nvPr>
        </p:nvSpPr>
        <p:spPr>
          <a:xfrm rot="-535">
            <a:off x="1861862" y="1725456"/>
            <a:ext cx="1928400" cy="991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200"/>
              <a:buNone/>
              <a:defRPr sz="6200">
                <a:solidFill>
                  <a:schemeClr val="l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16" name="Google Shape;416;p27"/>
          <p:cNvSpPr txBox="1">
            <a:spLocks noGrp="1"/>
          </p:cNvSpPr>
          <p:nvPr>
            <p:ph type="subTitle" idx="1"/>
          </p:nvPr>
        </p:nvSpPr>
        <p:spPr>
          <a:xfrm>
            <a:off x="1640850" y="3426600"/>
            <a:ext cx="2404800" cy="61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17" name="Google Shape;417;p27"/>
          <p:cNvSpPr txBox="1">
            <a:spLocks noGrp="1"/>
          </p:cNvSpPr>
          <p:nvPr>
            <p:ph type="title" idx="2" hasCustomPrompt="1"/>
          </p:nvPr>
        </p:nvSpPr>
        <p:spPr>
          <a:xfrm>
            <a:off x="5352316" y="1732553"/>
            <a:ext cx="1929300" cy="991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200"/>
              <a:buNone/>
              <a:defRPr sz="6200">
                <a:solidFill>
                  <a:schemeClr val="l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18" name="Google Shape;418;p27"/>
          <p:cNvSpPr txBox="1">
            <a:spLocks noGrp="1"/>
          </p:cNvSpPr>
          <p:nvPr>
            <p:ph type="subTitle" idx="3"/>
          </p:nvPr>
        </p:nvSpPr>
        <p:spPr>
          <a:xfrm>
            <a:off x="5114563" y="3426300"/>
            <a:ext cx="24048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419" name="Google Shape;419;p27"/>
          <p:cNvGrpSpPr/>
          <p:nvPr/>
        </p:nvGrpSpPr>
        <p:grpSpPr>
          <a:xfrm>
            <a:off x="7769832" y="3176181"/>
            <a:ext cx="1308352" cy="1308606"/>
            <a:chOff x="7764407" y="575481"/>
            <a:chExt cx="1308352" cy="1308606"/>
          </a:xfrm>
        </p:grpSpPr>
        <p:sp>
          <p:nvSpPr>
            <p:cNvPr id="420" name="Google Shape;420;p27"/>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 name="Google Shape;421;p27"/>
            <p:cNvGrpSpPr/>
            <p:nvPr/>
          </p:nvGrpSpPr>
          <p:grpSpPr>
            <a:xfrm rot="-846281">
              <a:off x="7879557" y="690583"/>
              <a:ext cx="1078052" cy="1078403"/>
              <a:chOff x="5759760" y="3433415"/>
              <a:chExt cx="583422" cy="583612"/>
            </a:xfrm>
          </p:grpSpPr>
          <p:sp>
            <p:nvSpPr>
              <p:cNvPr id="422" name="Google Shape;422;p2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 name="Google Shape;426;p27"/>
          <p:cNvGrpSpPr/>
          <p:nvPr/>
        </p:nvGrpSpPr>
        <p:grpSpPr>
          <a:xfrm rot="1591012">
            <a:off x="255361" y="3719967"/>
            <a:ext cx="765445" cy="765594"/>
            <a:chOff x="7764407" y="575481"/>
            <a:chExt cx="1308352" cy="1308606"/>
          </a:xfrm>
        </p:grpSpPr>
        <p:sp>
          <p:nvSpPr>
            <p:cNvPr id="427" name="Google Shape;427;p27"/>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 name="Google Shape;428;p27"/>
            <p:cNvGrpSpPr/>
            <p:nvPr/>
          </p:nvGrpSpPr>
          <p:grpSpPr>
            <a:xfrm rot="-846281">
              <a:off x="7879557" y="690583"/>
              <a:ext cx="1078052" cy="1078403"/>
              <a:chOff x="5759760" y="3433415"/>
              <a:chExt cx="583422" cy="583612"/>
            </a:xfrm>
          </p:grpSpPr>
          <p:sp>
            <p:nvSpPr>
              <p:cNvPr id="429" name="Google Shape;429;p2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3" name="Google Shape;433;p27"/>
          <p:cNvSpPr/>
          <p:nvPr/>
        </p:nvSpPr>
        <p:spPr>
          <a:xfrm>
            <a:off x="993081" y="4281718"/>
            <a:ext cx="349624" cy="321774"/>
          </a:xfrm>
          <a:custGeom>
            <a:avLst/>
            <a:gdLst/>
            <a:ahLst/>
            <a:cxnLst/>
            <a:rect l="l" t="t" r="r" b="b"/>
            <a:pathLst>
              <a:path w="1255" h="1155" extrusionOk="0">
                <a:moveTo>
                  <a:pt x="722" y="50"/>
                </a:moveTo>
                <a:lnTo>
                  <a:pt x="85" y="1154"/>
                </a:lnTo>
                <a:lnTo>
                  <a:pt x="0" y="1107"/>
                </a:lnTo>
                <a:lnTo>
                  <a:pt x="638" y="1"/>
                </a:lnTo>
                <a:close/>
                <a:moveTo>
                  <a:pt x="1255" y="50"/>
                </a:moveTo>
                <a:lnTo>
                  <a:pt x="1170" y="1"/>
                </a:lnTo>
                <a:lnTo>
                  <a:pt x="533" y="1107"/>
                </a:lnTo>
                <a:lnTo>
                  <a:pt x="617" y="11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7"/>
          <p:cNvSpPr/>
          <p:nvPr/>
        </p:nvSpPr>
        <p:spPr>
          <a:xfrm>
            <a:off x="7896964" y="4416376"/>
            <a:ext cx="426868" cy="426901"/>
          </a:xfrm>
          <a:custGeom>
            <a:avLst/>
            <a:gdLst/>
            <a:ahLst/>
            <a:cxnLst/>
            <a:rect l="l" t="t" r="r" b="b"/>
            <a:pathLst>
              <a:path w="1862" h="1862" extrusionOk="0">
                <a:moveTo>
                  <a:pt x="932" y="1862"/>
                </a:moveTo>
                <a:cubicBezTo>
                  <a:pt x="1446" y="1862"/>
                  <a:pt x="1861" y="1442"/>
                  <a:pt x="1861" y="933"/>
                </a:cubicBezTo>
                <a:cubicBezTo>
                  <a:pt x="1861" y="418"/>
                  <a:pt x="1444" y="1"/>
                  <a:pt x="932" y="1"/>
                </a:cubicBezTo>
                <a:cubicBezTo>
                  <a:pt x="418" y="1"/>
                  <a:pt x="0" y="420"/>
                  <a:pt x="0" y="933"/>
                </a:cubicBezTo>
                <a:cubicBezTo>
                  <a:pt x="4" y="1447"/>
                  <a:pt x="420" y="1862"/>
                  <a:pt x="932" y="186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BLANK_1_1_1_1_1_1_2">
    <p:bg>
      <p:bgPr>
        <a:solidFill>
          <a:schemeClr val="accent2"/>
        </a:solidFill>
        <a:effectLst/>
      </p:bgPr>
    </p:bg>
    <p:spTree>
      <p:nvGrpSpPr>
        <p:cNvPr id="1" name="Shape 435"/>
        <p:cNvGrpSpPr/>
        <p:nvPr/>
      </p:nvGrpSpPr>
      <p:grpSpPr>
        <a:xfrm>
          <a:off x="0" y="0"/>
          <a:ext cx="0" cy="0"/>
          <a:chOff x="0" y="0"/>
          <a:chExt cx="0" cy="0"/>
        </a:xfrm>
      </p:grpSpPr>
      <p:sp>
        <p:nvSpPr>
          <p:cNvPr id="436" name="Google Shape;436;p28"/>
          <p:cNvSpPr/>
          <p:nvPr/>
        </p:nvSpPr>
        <p:spPr>
          <a:xfrm>
            <a:off x="520575" y="819150"/>
            <a:ext cx="8079900" cy="3898800"/>
          </a:xfrm>
          <a:prstGeom prst="roundRect">
            <a:avLst>
              <a:gd name="adj" fmla="val 354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 name="Google Shape;437;p28"/>
          <p:cNvGrpSpPr/>
          <p:nvPr/>
        </p:nvGrpSpPr>
        <p:grpSpPr>
          <a:xfrm>
            <a:off x="520563" y="326550"/>
            <a:ext cx="8079900" cy="426900"/>
            <a:chOff x="552450" y="401675"/>
            <a:chExt cx="8079900" cy="426900"/>
          </a:xfrm>
        </p:grpSpPr>
        <p:sp>
          <p:nvSpPr>
            <p:cNvPr id="438" name="Google Shape;438;p28"/>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8"/>
          <p:cNvSpPr txBox="1">
            <a:spLocks noGrp="1"/>
          </p:cNvSpPr>
          <p:nvPr>
            <p:ph type="ctrTitle"/>
          </p:nvPr>
        </p:nvSpPr>
        <p:spPr>
          <a:xfrm>
            <a:off x="2571776" y="970275"/>
            <a:ext cx="4000500" cy="1126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None/>
              <a:defRPr sz="6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43" name="Google Shape;443;p28"/>
          <p:cNvSpPr txBox="1">
            <a:spLocks noGrp="1"/>
          </p:cNvSpPr>
          <p:nvPr>
            <p:ph type="subTitle" idx="1"/>
          </p:nvPr>
        </p:nvSpPr>
        <p:spPr>
          <a:xfrm>
            <a:off x="2679325" y="1960151"/>
            <a:ext cx="3785400" cy="112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800"/>
              <a:buNone/>
              <a:defRPr sz="1800">
                <a:solidFill>
                  <a:schemeClr val="dk1"/>
                </a:solidFill>
              </a:defRPr>
            </a:lvl2pPr>
            <a:lvl3pPr lvl="2" algn="ctr" rtl="0">
              <a:lnSpc>
                <a:spcPct val="100000"/>
              </a:lnSpc>
              <a:spcBef>
                <a:spcPts val="0"/>
              </a:spcBef>
              <a:spcAft>
                <a:spcPts val="0"/>
              </a:spcAft>
              <a:buClr>
                <a:schemeClr val="dk1"/>
              </a:buClr>
              <a:buSzPts val="1800"/>
              <a:buNone/>
              <a:defRPr sz="1800">
                <a:solidFill>
                  <a:schemeClr val="dk1"/>
                </a:solidFill>
              </a:defRPr>
            </a:lvl3pPr>
            <a:lvl4pPr lvl="3" algn="ctr" rtl="0">
              <a:lnSpc>
                <a:spcPct val="100000"/>
              </a:lnSpc>
              <a:spcBef>
                <a:spcPts val="0"/>
              </a:spcBef>
              <a:spcAft>
                <a:spcPts val="0"/>
              </a:spcAft>
              <a:buClr>
                <a:schemeClr val="dk1"/>
              </a:buClr>
              <a:buSzPts val="1800"/>
              <a:buNone/>
              <a:defRPr sz="1800">
                <a:solidFill>
                  <a:schemeClr val="dk1"/>
                </a:solidFill>
              </a:defRPr>
            </a:lvl4pPr>
            <a:lvl5pPr lvl="4" algn="ctr" rtl="0">
              <a:lnSpc>
                <a:spcPct val="100000"/>
              </a:lnSpc>
              <a:spcBef>
                <a:spcPts val="0"/>
              </a:spcBef>
              <a:spcAft>
                <a:spcPts val="0"/>
              </a:spcAft>
              <a:buClr>
                <a:schemeClr val="dk1"/>
              </a:buClr>
              <a:buSzPts val="1800"/>
              <a:buNone/>
              <a:defRPr sz="1800">
                <a:solidFill>
                  <a:schemeClr val="dk1"/>
                </a:solidFill>
              </a:defRPr>
            </a:lvl5pPr>
            <a:lvl6pPr lvl="5" algn="ctr" rtl="0">
              <a:lnSpc>
                <a:spcPct val="100000"/>
              </a:lnSpc>
              <a:spcBef>
                <a:spcPts val="0"/>
              </a:spcBef>
              <a:spcAft>
                <a:spcPts val="0"/>
              </a:spcAft>
              <a:buClr>
                <a:schemeClr val="dk1"/>
              </a:buClr>
              <a:buSzPts val="1800"/>
              <a:buNone/>
              <a:defRPr sz="1800">
                <a:solidFill>
                  <a:schemeClr val="dk1"/>
                </a:solidFill>
              </a:defRPr>
            </a:lvl6pPr>
            <a:lvl7pPr lvl="6" algn="ctr" rtl="0">
              <a:lnSpc>
                <a:spcPct val="100000"/>
              </a:lnSpc>
              <a:spcBef>
                <a:spcPts val="0"/>
              </a:spcBef>
              <a:spcAft>
                <a:spcPts val="0"/>
              </a:spcAft>
              <a:buClr>
                <a:schemeClr val="dk1"/>
              </a:buClr>
              <a:buSzPts val="1800"/>
              <a:buNone/>
              <a:defRPr sz="1800">
                <a:solidFill>
                  <a:schemeClr val="dk1"/>
                </a:solidFill>
              </a:defRPr>
            </a:lvl7pPr>
            <a:lvl8pPr lvl="7" algn="ctr" rtl="0">
              <a:lnSpc>
                <a:spcPct val="100000"/>
              </a:lnSpc>
              <a:spcBef>
                <a:spcPts val="0"/>
              </a:spcBef>
              <a:spcAft>
                <a:spcPts val="0"/>
              </a:spcAft>
              <a:buClr>
                <a:schemeClr val="dk1"/>
              </a:buClr>
              <a:buSzPts val="1800"/>
              <a:buNone/>
              <a:defRPr sz="1800">
                <a:solidFill>
                  <a:schemeClr val="dk1"/>
                </a:solidFill>
              </a:defRPr>
            </a:lvl8pPr>
            <a:lvl9pPr lvl="8" algn="ctr" rtl="0">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444" name="Google Shape;444;p28"/>
          <p:cNvSpPr txBox="1">
            <a:spLocks noGrp="1"/>
          </p:cNvSpPr>
          <p:nvPr>
            <p:ph type="subTitle" idx="2"/>
          </p:nvPr>
        </p:nvSpPr>
        <p:spPr>
          <a:xfrm rot="-962">
            <a:off x="2963720" y="4229842"/>
            <a:ext cx="3216600" cy="373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100"/>
              <a:buNone/>
              <a:defRPr sz="1100"/>
            </a:lvl1pPr>
            <a:lvl2pPr lvl="1" algn="ctr" rtl="0">
              <a:lnSpc>
                <a:spcPct val="100000"/>
              </a:lnSpc>
              <a:spcBef>
                <a:spcPts val="0"/>
              </a:spcBef>
              <a:spcAft>
                <a:spcPts val="0"/>
              </a:spcAft>
              <a:buClr>
                <a:schemeClr val="dk1"/>
              </a:buClr>
              <a:buSzPts val="1100"/>
              <a:buNone/>
              <a:defRPr sz="1100">
                <a:solidFill>
                  <a:schemeClr val="dk1"/>
                </a:solidFill>
              </a:defRPr>
            </a:lvl2pPr>
            <a:lvl3pPr lvl="2" algn="ctr" rtl="0">
              <a:lnSpc>
                <a:spcPct val="100000"/>
              </a:lnSpc>
              <a:spcBef>
                <a:spcPts val="0"/>
              </a:spcBef>
              <a:spcAft>
                <a:spcPts val="0"/>
              </a:spcAft>
              <a:buClr>
                <a:schemeClr val="dk1"/>
              </a:buClr>
              <a:buSzPts val="1100"/>
              <a:buNone/>
              <a:defRPr sz="1100">
                <a:solidFill>
                  <a:schemeClr val="dk1"/>
                </a:solidFill>
              </a:defRPr>
            </a:lvl3pPr>
            <a:lvl4pPr lvl="3" algn="ctr" rtl="0">
              <a:lnSpc>
                <a:spcPct val="100000"/>
              </a:lnSpc>
              <a:spcBef>
                <a:spcPts val="0"/>
              </a:spcBef>
              <a:spcAft>
                <a:spcPts val="0"/>
              </a:spcAft>
              <a:buClr>
                <a:schemeClr val="dk1"/>
              </a:buClr>
              <a:buSzPts val="1100"/>
              <a:buNone/>
              <a:defRPr sz="1100">
                <a:solidFill>
                  <a:schemeClr val="dk1"/>
                </a:solidFill>
              </a:defRPr>
            </a:lvl4pPr>
            <a:lvl5pPr lvl="4" algn="ctr" rtl="0">
              <a:lnSpc>
                <a:spcPct val="100000"/>
              </a:lnSpc>
              <a:spcBef>
                <a:spcPts val="0"/>
              </a:spcBef>
              <a:spcAft>
                <a:spcPts val="0"/>
              </a:spcAft>
              <a:buClr>
                <a:schemeClr val="dk1"/>
              </a:buClr>
              <a:buSzPts val="1100"/>
              <a:buNone/>
              <a:defRPr sz="1100">
                <a:solidFill>
                  <a:schemeClr val="dk1"/>
                </a:solidFill>
              </a:defRPr>
            </a:lvl5pPr>
            <a:lvl6pPr lvl="5" algn="ctr" rtl="0">
              <a:lnSpc>
                <a:spcPct val="100000"/>
              </a:lnSpc>
              <a:spcBef>
                <a:spcPts val="0"/>
              </a:spcBef>
              <a:spcAft>
                <a:spcPts val="0"/>
              </a:spcAft>
              <a:buClr>
                <a:schemeClr val="dk1"/>
              </a:buClr>
              <a:buSzPts val="1100"/>
              <a:buNone/>
              <a:defRPr sz="1100">
                <a:solidFill>
                  <a:schemeClr val="dk1"/>
                </a:solidFill>
              </a:defRPr>
            </a:lvl6pPr>
            <a:lvl7pPr lvl="6" algn="ctr" rtl="0">
              <a:lnSpc>
                <a:spcPct val="100000"/>
              </a:lnSpc>
              <a:spcBef>
                <a:spcPts val="0"/>
              </a:spcBef>
              <a:spcAft>
                <a:spcPts val="0"/>
              </a:spcAft>
              <a:buClr>
                <a:schemeClr val="dk1"/>
              </a:buClr>
              <a:buSzPts val="1100"/>
              <a:buNone/>
              <a:defRPr sz="1100">
                <a:solidFill>
                  <a:schemeClr val="dk1"/>
                </a:solidFill>
              </a:defRPr>
            </a:lvl7pPr>
            <a:lvl8pPr lvl="7" algn="ctr" rtl="0">
              <a:lnSpc>
                <a:spcPct val="100000"/>
              </a:lnSpc>
              <a:spcBef>
                <a:spcPts val="0"/>
              </a:spcBef>
              <a:spcAft>
                <a:spcPts val="0"/>
              </a:spcAft>
              <a:buClr>
                <a:schemeClr val="dk1"/>
              </a:buClr>
              <a:buSzPts val="1100"/>
              <a:buNone/>
              <a:defRPr sz="1100">
                <a:solidFill>
                  <a:schemeClr val="dk1"/>
                </a:solidFill>
              </a:defRPr>
            </a:lvl8pPr>
            <a:lvl9pPr lvl="8" algn="ctr" rtl="0">
              <a:lnSpc>
                <a:spcPct val="100000"/>
              </a:lnSpc>
              <a:spcBef>
                <a:spcPts val="0"/>
              </a:spcBef>
              <a:spcAft>
                <a:spcPts val="0"/>
              </a:spcAft>
              <a:buClr>
                <a:schemeClr val="dk1"/>
              </a:buClr>
              <a:buSzPts val="1100"/>
              <a:buNone/>
              <a:defRPr sz="1100">
                <a:solidFill>
                  <a:schemeClr val="dk1"/>
                </a:solidFill>
              </a:defRPr>
            </a:lvl9pPr>
          </a:lstStyle>
          <a:p>
            <a:endParaRPr/>
          </a:p>
        </p:txBody>
      </p:sp>
      <p:sp>
        <p:nvSpPr>
          <p:cNvPr id="445" name="Google Shape;445;p28"/>
          <p:cNvSpPr/>
          <p:nvPr/>
        </p:nvSpPr>
        <p:spPr>
          <a:xfrm>
            <a:off x="1420170" y="3866250"/>
            <a:ext cx="452388" cy="452476"/>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8"/>
          <p:cNvSpPr/>
          <p:nvPr/>
        </p:nvSpPr>
        <p:spPr>
          <a:xfrm rot="3225843">
            <a:off x="709236" y="3422281"/>
            <a:ext cx="1874246" cy="1525057"/>
          </a:xfrm>
          <a:custGeom>
            <a:avLst/>
            <a:gdLst/>
            <a:ahLst/>
            <a:cxnLst/>
            <a:rect l="l" t="t" r="r" b="b"/>
            <a:pathLst>
              <a:path w="9849" h="8014" extrusionOk="0">
                <a:moveTo>
                  <a:pt x="2143" y="0"/>
                </a:moveTo>
                <a:cubicBezTo>
                  <a:pt x="2606" y="0"/>
                  <a:pt x="2982" y="375"/>
                  <a:pt x="2982" y="837"/>
                </a:cubicBezTo>
                <a:cubicBezTo>
                  <a:pt x="2982" y="946"/>
                  <a:pt x="2961" y="1045"/>
                  <a:pt x="2924" y="1142"/>
                </a:cubicBezTo>
                <a:lnTo>
                  <a:pt x="8300" y="3856"/>
                </a:lnTo>
                <a:cubicBezTo>
                  <a:pt x="8450" y="3622"/>
                  <a:pt x="8711" y="3463"/>
                  <a:pt x="9009" y="3463"/>
                </a:cubicBezTo>
                <a:cubicBezTo>
                  <a:pt x="9472" y="3463"/>
                  <a:pt x="9848" y="3840"/>
                  <a:pt x="9848" y="4302"/>
                </a:cubicBezTo>
                <a:cubicBezTo>
                  <a:pt x="9848" y="4765"/>
                  <a:pt x="9472" y="5139"/>
                  <a:pt x="9009" y="5139"/>
                </a:cubicBezTo>
                <a:cubicBezTo>
                  <a:pt x="8709" y="5139"/>
                  <a:pt x="8444" y="4981"/>
                  <a:pt x="8298" y="4744"/>
                </a:cubicBezTo>
                <a:lnTo>
                  <a:pt x="2756" y="7483"/>
                </a:lnTo>
                <a:cubicBezTo>
                  <a:pt x="2766" y="7520"/>
                  <a:pt x="2770" y="7555"/>
                  <a:pt x="2770" y="7594"/>
                </a:cubicBezTo>
                <a:cubicBezTo>
                  <a:pt x="2770" y="7827"/>
                  <a:pt x="2583" y="8014"/>
                  <a:pt x="2353" y="8014"/>
                </a:cubicBezTo>
                <a:cubicBezTo>
                  <a:pt x="2120" y="8014"/>
                  <a:pt x="1933" y="7827"/>
                  <a:pt x="1933" y="7594"/>
                </a:cubicBezTo>
                <a:cubicBezTo>
                  <a:pt x="1933" y="7395"/>
                  <a:pt x="2071" y="7231"/>
                  <a:pt x="2260" y="7185"/>
                </a:cubicBezTo>
                <a:lnTo>
                  <a:pt x="2089" y="1670"/>
                </a:lnTo>
                <a:cubicBezTo>
                  <a:pt x="1654" y="1641"/>
                  <a:pt x="1306" y="1277"/>
                  <a:pt x="1306" y="835"/>
                </a:cubicBezTo>
                <a:cubicBezTo>
                  <a:pt x="1306" y="375"/>
                  <a:pt x="1680" y="0"/>
                  <a:pt x="2143" y="0"/>
                </a:cubicBezTo>
                <a:close/>
                <a:moveTo>
                  <a:pt x="416" y="4551"/>
                </a:moveTo>
                <a:cubicBezTo>
                  <a:pt x="646" y="4551"/>
                  <a:pt x="833" y="4736"/>
                  <a:pt x="833" y="4969"/>
                </a:cubicBezTo>
                <a:cubicBezTo>
                  <a:pt x="833" y="5199"/>
                  <a:pt x="648" y="5384"/>
                  <a:pt x="416" y="5384"/>
                </a:cubicBezTo>
                <a:cubicBezTo>
                  <a:pt x="187" y="5384"/>
                  <a:pt x="0" y="5199"/>
                  <a:pt x="0" y="4969"/>
                </a:cubicBezTo>
                <a:cubicBezTo>
                  <a:pt x="2" y="4736"/>
                  <a:pt x="187" y="4551"/>
                  <a:pt x="416" y="4551"/>
                </a:cubicBezTo>
                <a:close/>
                <a:moveTo>
                  <a:pt x="6856" y="952"/>
                </a:moveTo>
                <a:cubicBezTo>
                  <a:pt x="6716" y="952"/>
                  <a:pt x="6603" y="1066"/>
                  <a:pt x="6603" y="1205"/>
                </a:cubicBezTo>
                <a:cubicBezTo>
                  <a:pt x="6603" y="1343"/>
                  <a:pt x="6716" y="1456"/>
                  <a:pt x="6856" y="1456"/>
                </a:cubicBezTo>
                <a:cubicBezTo>
                  <a:pt x="6994" y="1456"/>
                  <a:pt x="7107" y="1343"/>
                  <a:pt x="7107" y="1205"/>
                </a:cubicBezTo>
                <a:cubicBezTo>
                  <a:pt x="7105" y="1066"/>
                  <a:pt x="6994" y="952"/>
                  <a:pt x="6856" y="952"/>
                </a:cubicBezTo>
                <a:close/>
                <a:moveTo>
                  <a:pt x="8226" y="4600"/>
                </a:moveTo>
                <a:cubicBezTo>
                  <a:pt x="8189" y="4508"/>
                  <a:pt x="8170" y="4407"/>
                  <a:pt x="8170" y="4302"/>
                </a:cubicBezTo>
                <a:cubicBezTo>
                  <a:pt x="8170" y="4195"/>
                  <a:pt x="8191" y="4093"/>
                  <a:pt x="8228" y="4000"/>
                </a:cubicBezTo>
                <a:lnTo>
                  <a:pt x="2852" y="1286"/>
                </a:lnTo>
                <a:cubicBezTo>
                  <a:pt x="2721" y="1491"/>
                  <a:pt x="2503" y="1637"/>
                  <a:pt x="2252" y="1668"/>
                </a:cubicBezTo>
                <a:lnTo>
                  <a:pt x="2421" y="7183"/>
                </a:lnTo>
                <a:cubicBezTo>
                  <a:pt x="2530" y="7202"/>
                  <a:pt x="2622" y="7261"/>
                  <a:pt x="2686" y="73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8"/>
          <p:cNvSpPr/>
          <p:nvPr/>
        </p:nvSpPr>
        <p:spPr>
          <a:xfrm>
            <a:off x="419576" y="4453263"/>
            <a:ext cx="300428" cy="300476"/>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28"/>
          <p:cNvGrpSpPr/>
          <p:nvPr/>
        </p:nvGrpSpPr>
        <p:grpSpPr>
          <a:xfrm rot="823452">
            <a:off x="750513" y="2098687"/>
            <a:ext cx="912772" cy="1009338"/>
            <a:chOff x="1191357" y="3451057"/>
            <a:chExt cx="597555" cy="660773"/>
          </a:xfrm>
        </p:grpSpPr>
        <p:sp>
          <p:nvSpPr>
            <p:cNvPr id="449" name="Google Shape;449;p28"/>
            <p:cNvSpPr/>
            <p:nvPr/>
          </p:nvSpPr>
          <p:spPr>
            <a:xfrm>
              <a:off x="1244473" y="3764632"/>
              <a:ext cx="544439" cy="347198"/>
            </a:xfrm>
            <a:custGeom>
              <a:avLst/>
              <a:gdLst/>
              <a:ahLst/>
              <a:cxnLst/>
              <a:rect l="l" t="t" r="r" b="b"/>
              <a:pathLst>
                <a:path w="11480" h="7321" extrusionOk="0">
                  <a:moveTo>
                    <a:pt x="361" y="0"/>
                  </a:moveTo>
                  <a:lnTo>
                    <a:pt x="11068" y="0"/>
                  </a:lnTo>
                  <a:lnTo>
                    <a:pt x="11068" y="0"/>
                  </a:lnTo>
                  <a:lnTo>
                    <a:pt x="11076" y="0"/>
                  </a:lnTo>
                  <a:lnTo>
                    <a:pt x="11078" y="0"/>
                  </a:lnTo>
                  <a:lnTo>
                    <a:pt x="11087" y="0"/>
                  </a:lnTo>
                  <a:lnTo>
                    <a:pt x="11089" y="0"/>
                  </a:lnTo>
                  <a:lnTo>
                    <a:pt x="11097" y="0"/>
                  </a:lnTo>
                  <a:lnTo>
                    <a:pt x="11099" y="0"/>
                  </a:lnTo>
                  <a:lnTo>
                    <a:pt x="11105" y="0"/>
                  </a:lnTo>
                  <a:lnTo>
                    <a:pt x="11107" y="0"/>
                  </a:lnTo>
                  <a:lnTo>
                    <a:pt x="11111" y="0"/>
                  </a:lnTo>
                  <a:lnTo>
                    <a:pt x="11117" y="0"/>
                  </a:lnTo>
                  <a:lnTo>
                    <a:pt x="11122" y="0"/>
                  </a:lnTo>
                  <a:lnTo>
                    <a:pt x="11128" y="0"/>
                  </a:lnTo>
                  <a:lnTo>
                    <a:pt x="11130" y="0"/>
                  </a:lnTo>
                  <a:lnTo>
                    <a:pt x="11136" y="4"/>
                  </a:lnTo>
                  <a:lnTo>
                    <a:pt x="11138" y="4"/>
                  </a:lnTo>
                  <a:lnTo>
                    <a:pt x="11146" y="6"/>
                  </a:lnTo>
                  <a:lnTo>
                    <a:pt x="11148" y="6"/>
                  </a:lnTo>
                  <a:lnTo>
                    <a:pt x="11157" y="8"/>
                  </a:lnTo>
                  <a:lnTo>
                    <a:pt x="11159" y="8"/>
                  </a:lnTo>
                  <a:lnTo>
                    <a:pt x="11167" y="10"/>
                  </a:lnTo>
                  <a:lnTo>
                    <a:pt x="11173" y="14"/>
                  </a:lnTo>
                  <a:lnTo>
                    <a:pt x="11177" y="14"/>
                  </a:lnTo>
                  <a:lnTo>
                    <a:pt x="11183" y="17"/>
                  </a:lnTo>
                  <a:lnTo>
                    <a:pt x="11187" y="17"/>
                  </a:lnTo>
                  <a:lnTo>
                    <a:pt x="11192" y="19"/>
                  </a:lnTo>
                  <a:lnTo>
                    <a:pt x="11194" y="21"/>
                  </a:lnTo>
                  <a:lnTo>
                    <a:pt x="11200" y="25"/>
                  </a:lnTo>
                  <a:lnTo>
                    <a:pt x="11202" y="27"/>
                  </a:lnTo>
                  <a:lnTo>
                    <a:pt x="11208" y="29"/>
                  </a:lnTo>
                  <a:lnTo>
                    <a:pt x="11212" y="31"/>
                  </a:lnTo>
                  <a:lnTo>
                    <a:pt x="11218" y="35"/>
                  </a:lnTo>
                  <a:lnTo>
                    <a:pt x="11222" y="37"/>
                  </a:lnTo>
                  <a:lnTo>
                    <a:pt x="11224" y="39"/>
                  </a:lnTo>
                  <a:lnTo>
                    <a:pt x="11231" y="41"/>
                  </a:lnTo>
                  <a:lnTo>
                    <a:pt x="11233" y="45"/>
                  </a:lnTo>
                  <a:lnTo>
                    <a:pt x="11239" y="47"/>
                  </a:lnTo>
                  <a:lnTo>
                    <a:pt x="11241" y="49"/>
                  </a:lnTo>
                  <a:lnTo>
                    <a:pt x="11249" y="51"/>
                  </a:lnTo>
                  <a:lnTo>
                    <a:pt x="11249" y="51"/>
                  </a:lnTo>
                  <a:lnTo>
                    <a:pt x="11255" y="58"/>
                  </a:lnTo>
                  <a:lnTo>
                    <a:pt x="11255" y="58"/>
                  </a:lnTo>
                  <a:lnTo>
                    <a:pt x="11263" y="62"/>
                  </a:lnTo>
                  <a:lnTo>
                    <a:pt x="11266" y="62"/>
                  </a:lnTo>
                  <a:lnTo>
                    <a:pt x="11272" y="68"/>
                  </a:lnTo>
                  <a:lnTo>
                    <a:pt x="11274" y="70"/>
                  </a:lnTo>
                  <a:lnTo>
                    <a:pt x="11280" y="72"/>
                  </a:lnTo>
                  <a:lnTo>
                    <a:pt x="11282" y="76"/>
                  </a:lnTo>
                  <a:lnTo>
                    <a:pt x="11286" y="78"/>
                  </a:lnTo>
                  <a:lnTo>
                    <a:pt x="11290" y="80"/>
                  </a:lnTo>
                  <a:lnTo>
                    <a:pt x="11294" y="82"/>
                  </a:lnTo>
                  <a:lnTo>
                    <a:pt x="11296" y="86"/>
                  </a:lnTo>
                  <a:lnTo>
                    <a:pt x="11300" y="88"/>
                  </a:lnTo>
                  <a:lnTo>
                    <a:pt x="11305" y="91"/>
                  </a:lnTo>
                  <a:lnTo>
                    <a:pt x="11307" y="93"/>
                  </a:lnTo>
                  <a:lnTo>
                    <a:pt x="11313" y="97"/>
                  </a:lnTo>
                  <a:lnTo>
                    <a:pt x="11315" y="99"/>
                  </a:lnTo>
                  <a:lnTo>
                    <a:pt x="11321" y="103"/>
                  </a:lnTo>
                  <a:lnTo>
                    <a:pt x="11323" y="107"/>
                  </a:lnTo>
                  <a:lnTo>
                    <a:pt x="11327" y="111"/>
                  </a:lnTo>
                  <a:lnTo>
                    <a:pt x="11327" y="111"/>
                  </a:lnTo>
                  <a:lnTo>
                    <a:pt x="11333" y="117"/>
                  </a:lnTo>
                  <a:lnTo>
                    <a:pt x="11333" y="117"/>
                  </a:lnTo>
                  <a:lnTo>
                    <a:pt x="11338" y="121"/>
                  </a:lnTo>
                  <a:lnTo>
                    <a:pt x="11344" y="128"/>
                  </a:lnTo>
                  <a:lnTo>
                    <a:pt x="11346" y="130"/>
                  </a:lnTo>
                  <a:lnTo>
                    <a:pt x="11348" y="132"/>
                  </a:lnTo>
                  <a:lnTo>
                    <a:pt x="11354" y="138"/>
                  </a:lnTo>
                  <a:lnTo>
                    <a:pt x="11356" y="140"/>
                  </a:lnTo>
                  <a:lnTo>
                    <a:pt x="11362" y="144"/>
                  </a:lnTo>
                  <a:lnTo>
                    <a:pt x="11364" y="148"/>
                  </a:lnTo>
                  <a:lnTo>
                    <a:pt x="11366" y="150"/>
                  </a:lnTo>
                  <a:lnTo>
                    <a:pt x="11368" y="152"/>
                  </a:lnTo>
                  <a:lnTo>
                    <a:pt x="11372" y="154"/>
                  </a:lnTo>
                  <a:lnTo>
                    <a:pt x="11375" y="160"/>
                  </a:lnTo>
                  <a:lnTo>
                    <a:pt x="11377" y="163"/>
                  </a:lnTo>
                  <a:lnTo>
                    <a:pt x="11383" y="169"/>
                  </a:lnTo>
                  <a:lnTo>
                    <a:pt x="11385" y="171"/>
                  </a:lnTo>
                  <a:lnTo>
                    <a:pt x="11389" y="175"/>
                  </a:lnTo>
                  <a:lnTo>
                    <a:pt x="11393" y="179"/>
                  </a:lnTo>
                  <a:lnTo>
                    <a:pt x="11397" y="183"/>
                  </a:lnTo>
                  <a:lnTo>
                    <a:pt x="11397" y="183"/>
                  </a:lnTo>
                  <a:lnTo>
                    <a:pt x="11403" y="191"/>
                  </a:lnTo>
                  <a:lnTo>
                    <a:pt x="11403" y="191"/>
                  </a:lnTo>
                  <a:lnTo>
                    <a:pt x="11414" y="204"/>
                  </a:lnTo>
                  <a:lnTo>
                    <a:pt x="11416" y="210"/>
                  </a:lnTo>
                  <a:lnTo>
                    <a:pt x="11418" y="212"/>
                  </a:lnTo>
                  <a:cubicBezTo>
                    <a:pt x="11424" y="220"/>
                    <a:pt x="11426" y="226"/>
                    <a:pt x="11430" y="232"/>
                  </a:cubicBezTo>
                  <a:lnTo>
                    <a:pt x="11434" y="234"/>
                  </a:lnTo>
                  <a:lnTo>
                    <a:pt x="11436" y="241"/>
                  </a:lnTo>
                  <a:lnTo>
                    <a:pt x="11438" y="243"/>
                  </a:lnTo>
                  <a:lnTo>
                    <a:pt x="11440" y="247"/>
                  </a:lnTo>
                  <a:lnTo>
                    <a:pt x="11440" y="251"/>
                  </a:lnTo>
                  <a:lnTo>
                    <a:pt x="11444" y="257"/>
                  </a:lnTo>
                  <a:lnTo>
                    <a:pt x="11444" y="257"/>
                  </a:lnTo>
                  <a:lnTo>
                    <a:pt x="11446" y="265"/>
                  </a:lnTo>
                  <a:lnTo>
                    <a:pt x="11446" y="265"/>
                  </a:lnTo>
                  <a:lnTo>
                    <a:pt x="11449" y="274"/>
                  </a:lnTo>
                  <a:lnTo>
                    <a:pt x="11449" y="276"/>
                  </a:lnTo>
                  <a:lnTo>
                    <a:pt x="11451" y="284"/>
                  </a:lnTo>
                  <a:lnTo>
                    <a:pt x="11451" y="286"/>
                  </a:lnTo>
                  <a:lnTo>
                    <a:pt x="11455" y="292"/>
                  </a:lnTo>
                  <a:lnTo>
                    <a:pt x="11457" y="294"/>
                  </a:lnTo>
                  <a:lnTo>
                    <a:pt x="11459" y="302"/>
                  </a:lnTo>
                  <a:lnTo>
                    <a:pt x="11461" y="306"/>
                  </a:lnTo>
                  <a:lnTo>
                    <a:pt x="11465" y="313"/>
                  </a:lnTo>
                  <a:lnTo>
                    <a:pt x="11467" y="317"/>
                  </a:lnTo>
                  <a:lnTo>
                    <a:pt x="11469" y="323"/>
                  </a:lnTo>
                  <a:lnTo>
                    <a:pt x="11469" y="325"/>
                  </a:lnTo>
                  <a:lnTo>
                    <a:pt x="11471" y="329"/>
                  </a:lnTo>
                  <a:lnTo>
                    <a:pt x="11471" y="333"/>
                  </a:lnTo>
                  <a:lnTo>
                    <a:pt x="11475" y="339"/>
                  </a:lnTo>
                  <a:lnTo>
                    <a:pt x="11475" y="343"/>
                  </a:lnTo>
                  <a:cubicBezTo>
                    <a:pt x="11477" y="358"/>
                    <a:pt x="11479" y="376"/>
                    <a:pt x="11479" y="395"/>
                  </a:cubicBezTo>
                  <a:lnTo>
                    <a:pt x="11479" y="6926"/>
                  </a:lnTo>
                  <a:lnTo>
                    <a:pt x="11479" y="6930"/>
                  </a:lnTo>
                  <a:lnTo>
                    <a:pt x="11479" y="6936"/>
                  </a:lnTo>
                  <a:lnTo>
                    <a:pt x="11479" y="6938"/>
                  </a:lnTo>
                  <a:lnTo>
                    <a:pt x="11479" y="6946"/>
                  </a:lnTo>
                  <a:lnTo>
                    <a:pt x="11479" y="6946"/>
                  </a:lnTo>
                  <a:lnTo>
                    <a:pt x="11479" y="6955"/>
                  </a:lnTo>
                  <a:lnTo>
                    <a:pt x="11479" y="6957"/>
                  </a:lnTo>
                  <a:lnTo>
                    <a:pt x="11479" y="6961"/>
                  </a:lnTo>
                  <a:lnTo>
                    <a:pt x="11479" y="6965"/>
                  </a:lnTo>
                  <a:lnTo>
                    <a:pt x="11479" y="6967"/>
                  </a:lnTo>
                  <a:lnTo>
                    <a:pt x="11479" y="6969"/>
                  </a:lnTo>
                  <a:lnTo>
                    <a:pt x="11479" y="6975"/>
                  </a:lnTo>
                  <a:lnTo>
                    <a:pt x="11477" y="6981"/>
                  </a:lnTo>
                  <a:lnTo>
                    <a:pt x="11475" y="6996"/>
                  </a:lnTo>
                  <a:lnTo>
                    <a:pt x="11475" y="6996"/>
                  </a:lnTo>
                  <a:lnTo>
                    <a:pt x="11471" y="7000"/>
                  </a:lnTo>
                  <a:lnTo>
                    <a:pt x="11471" y="7002"/>
                  </a:lnTo>
                  <a:lnTo>
                    <a:pt x="11469" y="7008"/>
                  </a:lnTo>
                  <a:lnTo>
                    <a:pt x="11469" y="7008"/>
                  </a:lnTo>
                  <a:lnTo>
                    <a:pt x="11467" y="7016"/>
                  </a:lnTo>
                  <a:lnTo>
                    <a:pt x="11467" y="7018"/>
                  </a:lnTo>
                  <a:lnTo>
                    <a:pt x="11465" y="7022"/>
                  </a:lnTo>
                  <a:lnTo>
                    <a:pt x="11461" y="7027"/>
                  </a:lnTo>
                  <a:lnTo>
                    <a:pt x="11459" y="7031"/>
                  </a:lnTo>
                  <a:lnTo>
                    <a:pt x="11457" y="7037"/>
                  </a:lnTo>
                  <a:lnTo>
                    <a:pt x="11457" y="7039"/>
                  </a:lnTo>
                  <a:lnTo>
                    <a:pt x="11455" y="7047"/>
                  </a:lnTo>
                  <a:lnTo>
                    <a:pt x="11455" y="7047"/>
                  </a:lnTo>
                  <a:lnTo>
                    <a:pt x="11451" y="7051"/>
                  </a:lnTo>
                  <a:lnTo>
                    <a:pt x="11451" y="7053"/>
                  </a:lnTo>
                  <a:lnTo>
                    <a:pt x="11449" y="7060"/>
                  </a:lnTo>
                  <a:lnTo>
                    <a:pt x="11446" y="7064"/>
                  </a:lnTo>
                  <a:lnTo>
                    <a:pt x="11444" y="7068"/>
                  </a:lnTo>
                  <a:lnTo>
                    <a:pt x="11440" y="7072"/>
                  </a:lnTo>
                  <a:lnTo>
                    <a:pt x="11440" y="7074"/>
                  </a:lnTo>
                  <a:lnTo>
                    <a:pt x="11438" y="7080"/>
                  </a:lnTo>
                  <a:lnTo>
                    <a:pt x="11438" y="7082"/>
                  </a:lnTo>
                  <a:lnTo>
                    <a:pt x="11436" y="7088"/>
                  </a:lnTo>
                  <a:lnTo>
                    <a:pt x="11434" y="7090"/>
                  </a:lnTo>
                  <a:lnTo>
                    <a:pt x="11430" y="7092"/>
                  </a:lnTo>
                  <a:lnTo>
                    <a:pt x="11428" y="7099"/>
                  </a:lnTo>
                  <a:lnTo>
                    <a:pt x="11426" y="7101"/>
                  </a:lnTo>
                  <a:lnTo>
                    <a:pt x="11424" y="7105"/>
                  </a:lnTo>
                  <a:lnTo>
                    <a:pt x="11424" y="7105"/>
                  </a:lnTo>
                  <a:lnTo>
                    <a:pt x="11420" y="7111"/>
                  </a:lnTo>
                  <a:lnTo>
                    <a:pt x="11418" y="7113"/>
                  </a:lnTo>
                  <a:lnTo>
                    <a:pt x="11414" y="7121"/>
                  </a:lnTo>
                  <a:lnTo>
                    <a:pt x="11409" y="7123"/>
                  </a:lnTo>
                  <a:lnTo>
                    <a:pt x="11407" y="7129"/>
                  </a:lnTo>
                  <a:lnTo>
                    <a:pt x="11403" y="7136"/>
                  </a:lnTo>
                  <a:lnTo>
                    <a:pt x="11403" y="7140"/>
                  </a:lnTo>
                  <a:lnTo>
                    <a:pt x="11399" y="7144"/>
                  </a:lnTo>
                  <a:lnTo>
                    <a:pt x="11397" y="7146"/>
                  </a:lnTo>
                  <a:lnTo>
                    <a:pt x="11395" y="7150"/>
                  </a:lnTo>
                  <a:lnTo>
                    <a:pt x="11393" y="7154"/>
                  </a:lnTo>
                  <a:lnTo>
                    <a:pt x="11389" y="7156"/>
                  </a:lnTo>
                  <a:lnTo>
                    <a:pt x="11385" y="7162"/>
                  </a:lnTo>
                  <a:lnTo>
                    <a:pt x="11385" y="7162"/>
                  </a:lnTo>
                  <a:lnTo>
                    <a:pt x="11379" y="7166"/>
                  </a:lnTo>
                  <a:lnTo>
                    <a:pt x="11377" y="7171"/>
                  </a:lnTo>
                  <a:lnTo>
                    <a:pt x="11375" y="7175"/>
                  </a:lnTo>
                  <a:lnTo>
                    <a:pt x="11372" y="7177"/>
                  </a:lnTo>
                  <a:lnTo>
                    <a:pt x="11368" y="7181"/>
                  </a:lnTo>
                  <a:lnTo>
                    <a:pt x="11364" y="7185"/>
                  </a:lnTo>
                  <a:lnTo>
                    <a:pt x="11358" y="7191"/>
                  </a:lnTo>
                  <a:lnTo>
                    <a:pt x="11358" y="7191"/>
                  </a:lnTo>
                  <a:lnTo>
                    <a:pt x="11354" y="7195"/>
                  </a:lnTo>
                  <a:lnTo>
                    <a:pt x="11352" y="7197"/>
                  </a:lnTo>
                  <a:lnTo>
                    <a:pt x="11348" y="7201"/>
                  </a:lnTo>
                  <a:lnTo>
                    <a:pt x="11346" y="7203"/>
                  </a:lnTo>
                  <a:lnTo>
                    <a:pt x="11344" y="7206"/>
                  </a:lnTo>
                  <a:lnTo>
                    <a:pt x="11338" y="7212"/>
                  </a:lnTo>
                  <a:lnTo>
                    <a:pt x="11338" y="7212"/>
                  </a:lnTo>
                  <a:lnTo>
                    <a:pt x="11333" y="7216"/>
                  </a:lnTo>
                  <a:lnTo>
                    <a:pt x="11331" y="7218"/>
                  </a:lnTo>
                  <a:lnTo>
                    <a:pt x="11331" y="7218"/>
                  </a:lnTo>
                  <a:lnTo>
                    <a:pt x="11323" y="7224"/>
                  </a:lnTo>
                  <a:lnTo>
                    <a:pt x="11321" y="7226"/>
                  </a:lnTo>
                  <a:lnTo>
                    <a:pt x="11315" y="7228"/>
                  </a:lnTo>
                  <a:lnTo>
                    <a:pt x="11313" y="7232"/>
                  </a:lnTo>
                  <a:lnTo>
                    <a:pt x="11307" y="7236"/>
                  </a:lnTo>
                  <a:lnTo>
                    <a:pt x="11307" y="7236"/>
                  </a:lnTo>
                  <a:lnTo>
                    <a:pt x="11305" y="7236"/>
                  </a:lnTo>
                  <a:lnTo>
                    <a:pt x="11300" y="7243"/>
                  </a:lnTo>
                  <a:lnTo>
                    <a:pt x="11296" y="7245"/>
                  </a:lnTo>
                  <a:lnTo>
                    <a:pt x="11292" y="7247"/>
                  </a:lnTo>
                  <a:lnTo>
                    <a:pt x="11290" y="7249"/>
                  </a:lnTo>
                  <a:lnTo>
                    <a:pt x="11284" y="7253"/>
                  </a:lnTo>
                  <a:lnTo>
                    <a:pt x="11284" y="7253"/>
                  </a:lnTo>
                  <a:lnTo>
                    <a:pt x="11280" y="7257"/>
                  </a:lnTo>
                  <a:lnTo>
                    <a:pt x="11276" y="7259"/>
                  </a:lnTo>
                  <a:lnTo>
                    <a:pt x="11272" y="7263"/>
                  </a:lnTo>
                  <a:lnTo>
                    <a:pt x="11270" y="7265"/>
                  </a:lnTo>
                  <a:lnTo>
                    <a:pt x="11266" y="7267"/>
                  </a:lnTo>
                  <a:lnTo>
                    <a:pt x="11261" y="7269"/>
                  </a:lnTo>
                  <a:lnTo>
                    <a:pt x="11259" y="7273"/>
                  </a:lnTo>
                  <a:lnTo>
                    <a:pt x="11253" y="7275"/>
                  </a:lnTo>
                  <a:lnTo>
                    <a:pt x="11253" y="7275"/>
                  </a:lnTo>
                  <a:lnTo>
                    <a:pt x="11249" y="7277"/>
                  </a:lnTo>
                  <a:lnTo>
                    <a:pt x="11245" y="7280"/>
                  </a:lnTo>
                  <a:lnTo>
                    <a:pt x="11241" y="7284"/>
                  </a:lnTo>
                  <a:lnTo>
                    <a:pt x="11235" y="7286"/>
                  </a:lnTo>
                  <a:lnTo>
                    <a:pt x="11233" y="7288"/>
                  </a:lnTo>
                  <a:lnTo>
                    <a:pt x="11229" y="7290"/>
                  </a:lnTo>
                  <a:lnTo>
                    <a:pt x="11229" y="7290"/>
                  </a:lnTo>
                  <a:lnTo>
                    <a:pt x="11220" y="7294"/>
                  </a:lnTo>
                  <a:lnTo>
                    <a:pt x="11218" y="7294"/>
                  </a:lnTo>
                  <a:lnTo>
                    <a:pt x="11212" y="7296"/>
                  </a:lnTo>
                  <a:lnTo>
                    <a:pt x="11210" y="7298"/>
                  </a:lnTo>
                  <a:lnTo>
                    <a:pt x="11208" y="7300"/>
                  </a:lnTo>
                  <a:cubicBezTo>
                    <a:pt x="11171" y="7314"/>
                    <a:pt x="11134" y="7321"/>
                    <a:pt x="11095" y="7321"/>
                  </a:cubicBezTo>
                  <a:lnTo>
                    <a:pt x="385" y="7321"/>
                  </a:lnTo>
                  <a:cubicBezTo>
                    <a:pt x="338" y="7321"/>
                    <a:pt x="291" y="7310"/>
                    <a:pt x="250" y="7294"/>
                  </a:cubicBezTo>
                  <a:lnTo>
                    <a:pt x="246" y="7290"/>
                  </a:lnTo>
                  <a:lnTo>
                    <a:pt x="246" y="7290"/>
                  </a:lnTo>
                  <a:lnTo>
                    <a:pt x="239" y="7288"/>
                  </a:lnTo>
                  <a:lnTo>
                    <a:pt x="237" y="7288"/>
                  </a:lnTo>
                  <a:lnTo>
                    <a:pt x="231" y="7286"/>
                  </a:lnTo>
                  <a:lnTo>
                    <a:pt x="229" y="7284"/>
                  </a:lnTo>
                  <a:lnTo>
                    <a:pt x="227" y="7280"/>
                  </a:lnTo>
                  <a:lnTo>
                    <a:pt x="221" y="7277"/>
                  </a:lnTo>
                  <a:lnTo>
                    <a:pt x="219" y="7277"/>
                  </a:lnTo>
                  <a:lnTo>
                    <a:pt x="215" y="7275"/>
                  </a:lnTo>
                  <a:lnTo>
                    <a:pt x="211" y="7275"/>
                  </a:lnTo>
                  <a:lnTo>
                    <a:pt x="207" y="7273"/>
                  </a:lnTo>
                  <a:lnTo>
                    <a:pt x="204" y="7269"/>
                  </a:lnTo>
                  <a:lnTo>
                    <a:pt x="200" y="7267"/>
                  </a:lnTo>
                  <a:lnTo>
                    <a:pt x="196" y="7265"/>
                  </a:lnTo>
                  <a:lnTo>
                    <a:pt x="194" y="7265"/>
                  </a:lnTo>
                  <a:lnTo>
                    <a:pt x="188" y="7259"/>
                  </a:lnTo>
                  <a:lnTo>
                    <a:pt x="184" y="7255"/>
                  </a:lnTo>
                  <a:lnTo>
                    <a:pt x="180" y="7253"/>
                  </a:lnTo>
                  <a:lnTo>
                    <a:pt x="178" y="7249"/>
                  </a:lnTo>
                  <a:lnTo>
                    <a:pt x="174" y="7247"/>
                  </a:lnTo>
                  <a:lnTo>
                    <a:pt x="170" y="7245"/>
                  </a:lnTo>
                  <a:lnTo>
                    <a:pt x="165" y="7238"/>
                  </a:lnTo>
                  <a:lnTo>
                    <a:pt x="165" y="7238"/>
                  </a:lnTo>
                  <a:lnTo>
                    <a:pt x="159" y="7234"/>
                  </a:lnTo>
                  <a:lnTo>
                    <a:pt x="157" y="7232"/>
                  </a:lnTo>
                  <a:lnTo>
                    <a:pt x="155" y="7228"/>
                  </a:lnTo>
                  <a:lnTo>
                    <a:pt x="149" y="7226"/>
                  </a:lnTo>
                  <a:lnTo>
                    <a:pt x="147" y="7224"/>
                  </a:lnTo>
                  <a:lnTo>
                    <a:pt x="143" y="7218"/>
                  </a:lnTo>
                  <a:lnTo>
                    <a:pt x="143" y="7218"/>
                  </a:lnTo>
                  <a:lnTo>
                    <a:pt x="137" y="7214"/>
                  </a:lnTo>
                  <a:lnTo>
                    <a:pt x="132" y="7208"/>
                  </a:lnTo>
                  <a:lnTo>
                    <a:pt x="128" y="7206"/>
                  </a:lnTo>
                  <a:lnTo>
                    <a:pt x="126" y="7203"/>
                  </a:lnTo>
                  <a:lnTo>
                    <a:pt x="122" y="7197"/>
                  </a:lnTo>
                  <a:lnTo>
                    <a:pt x="122" y="7197"/>
                  </a:lnTo>
                  <a:lnTo>
                    <a:pt x="116" y="7193"/>
                  </a:lnTo>
                  <a:lnTo>
                    <a:pt x="114" y="7191"/>
                  </a:lnTo>
                  <a:lnTo>
                    <a:pt x="112" y="7187"/>
                  </a:lnTo>
                  <a:lnTo>
                    <a:pt x="108" y="7185"/>
                  </a:lnTo>
                  <a:lnTo>
                    <a:pt x="106" y="7183"/>
                  </a:lnTo>
                  <a:lnTo>
                    <a:pt x="102" y="7177"/>
                  </a:lnTo>
                  <a:lnTo>
                    <a:pt x="102" y="7177"/>
                  </a:lnTo>
                  <a:lnTo>
                    <a:pt x="95" y="7173"/>
                  </a:lnTo>
                  <a:lnTo>
                    <a:pt x="93" y="7171"/>
                  </a:lnTo>
                  <a:lnTo>
                    <a:pt x="91" y="7164"/>
                  </a:lnTo>
                  <a:lnTo>
                    <a:pt x="87" y="7162"/>
                  </a:lnTo>
                  <a:lnTo>
                    <a:pt x="85" y="7160"/>
                  </a:lnTo>
                  <a:lnTo>
                    <a:pt x="81" y="7154"/>
                  </a:lnTo>
                  <a:lnTo>
                    <a:pt x="81" y="7154"/>
                  </a:lnTo>
                  <a:cubicBezTo>
                    <a:pt x="75" y="7146"/>
                    <a:pt x="71" y="7142"/>
                    <a:pt x="67" y="7134"/>
                  </a:cubicBezTo>
                  <a:lnTo>
                    <a:pt x="67" y="7134"/>
                  </a:lnTo>
                  <a:lnTo>
                    <a:pt x="65" y="7129"/>
                  </a:lnTo>
                  <a:lnTo>
                    <a:pt x="63" y="7125"/>
                  </a:lnTo>
                  <a:lnTo>
                    <a:pt x="56" y="7119"/>
                  </a:lnTo>
                  <a:lnTo>
                    <a:pt x="54" y="7115"/>
                  </a:lnTo>
                  <a:lnTo>
                    <a:pt x="52" y="7111"/>
                  </a:lnTo>
                  <a:lnTo>
                    <a:pt x="52" y="7111"/>
                  </a:lnTo>
                  <a:lnTo>
                    <a:pt x="50" y="7105"/>
                  </a:lnTo>
                  <a:lnTo>
                    <a:pt x="50" y="7103"/>
                  </a:lnTo>
                  <a:lnTo>
                    <a:pt x="46" y="7099"/>
                  </a:lnTo>
                  <a:lnTo>
                    <a:pt x="44" y="7094"/>
                  </a:lnTo>
                  <a:lnTo>
                    <a:pt x="42" y="7092"/>
                  </a:lnTo>
                  <a:lnTo>
                    <a:pt x="40" y="7088"/>
                  </a:lnTo>
                  <a:lnTo>
                    <a:pt x="40" y="7084"/>
                  </a:lnTo>
                  <a:lnTo>
                    <a:pt x="36" y="7080"/>
                  </a:lnTo>
                  <a:lnTo>
                    <a:pt x="36" y="7078"/>
                  </a:lnTo>
                  <a:lnTo>
                    <a:pt x="34" y="7072"/>
                  </a:lnTo>
                  <a:lnTo>
                    <a:pt x="32" y="7070"/>
                  </a:lnTo>
                  <a:lnTo>
                    <a:pt x="30" y="7068"/>
                  </a:lnTo>
                  <a:lnTo>
                    <a:pt x="26" y="7062"/>
                  </a:lnTo>
                  <a:lnTo>
                    <a:pt x="26" y="7060"/>
                  </a:lnTo>
                  <a:lnTo>
                    <a:pt x="24" y="7051"/>
                  </a:lnTo>
                  <a:lnTo>
                    <a:pt x="24" y="7049"/>
                  </a:lnTo>
                  <a:lnTo>
                    <a:pt x="21" y="7043"/>
                  </a:lnTo>
                  <a:lnTo>
                    <a:pt x="19" y="7041"/>
                  </a:lnTo>
                  <a:lnTo>
                    <a:pt x="15" y="7033"/>
                  </a:lnTo>
                  <a:lnTo>
                    <a:pt x="15" y="7031"/>
                  </a:lnTo>
                  <a:lnTo>
                    <a:pt x="13" y="7022"/>
                  </a:lnTo>
                  <a:lnTo>
                    <a:pt x="13" y="7022"/>
                  </a:lnTo>
                  <a:lnTo>
                    <a:pt x="11" y="7018"/>
                  </a:lnTo>
                  <a:lnTo>
                    <a:pt x="11" y="7016"/>
                  </a:lnTo>
                  <a:lnTo>
                    <a:pt x="9" y="7010"/>
                  </a:lnTo>
                  <a:lnTo>
                    <a:pt x="5" y="7006"/>
                  </a:lnTo>
                  <a:lnTo>
                    <a:pt x="5" y="7002"/>
                  </a:lnTo>
                  <a:lnTo>
                    <a:pt x="3" y="6996"/>
                  </a:lnTo>
                  <a:lnTo>
                    <a:pt x="3" y="6996"/>
                  </a:lnTo>
                  <a:lnTo>
                    <a:pt x="1" y="6990"/>
                  </a:lnTo>
                  <a:lnTo>
                    <a:pt x="1" y="6988"/>
                  </a:lnTo>
                  <a:lnTo>
                    <a:pt x="1" y="6981"/>
                  </a:lnTo>
                  <a:lnTo>
                    <a:pt x="1" y="6977"/>
                  </a:lnTo>
                  <a:lnTo>
                    <a:pt x="1" y="6975"/>
                  </a:lnTo>
                  <a:lnTo>
                    <a:pt x="1" y="6967"/>
                  </a:lnTo>
                  <a:lnTo>
                    <a:pt x="1" y="6967"/>
                  </a:lnTo>
                  <a:lnTo>
                    <a:pt x="1" y="6959"/>
                  </a:lnTo>
                  <a:lnTo>
                    <a:pt x="1" y="6957"/>
                  </a:lnTo>
                  <a:lnTo>
                    <a:pt x="1" y="6951"/>
                  </a:lnTo>
                  <a:lnTo>
                    <a:pt x="1" y="6946"/>
                  </a:lnTo>
                  <a:lnTo>
                    <a:pt x="1" y="6944"/>
                  </a:lnTo>
                  <a:lnTo>
                    <a:pt x="1" y="6936"/>
                  </a:lnTo>
                  <a:lnTo>
                    <a:pt x="1" y="6722"/>
                  </a:lnTo>
                  <a:lnTo>
                    <a:pt x="1" y="411"/>
                  </a:lnTo>
                  <a:cubicBezTo>
                    <a:pt x="1" y="395"/>
                    <a:pt x="3" y="378"/>
                    <a:pt x="5" y="360"/>
                  </a:cubicBezTo>
                  <a:lnTo>
                    <a:pt x="5" y="358"/>
                  </a:lnTo>
                  <a:lnTo>
                    <a:pt x="9" y="350"/>
                  </a:lnTo>
                  <a:lnTo>
                    <a:pt x="11" y="343"/>
                  </a:lnTo>
                  <a:lnTo>
                    <a:pt x="11" y="339"/>
                  </a:lnTo>
                  <a:lnTo>
                    <a:pt x="11" y="337"/>
                  </a:lnTo>
                  <a:lnTo>
                    <a:pt x="13" y="333"/>
                  </a:lnTo>
                  <a:lnTo>
                    <a:pt x="15" y="325"/>
                  </a:lnTo>
                  <a:lnTo>
                    <a:pt x="15" y="325"/>
                  </a:lnTo>
                  <a:lnTo>
                    <a:pt x="19" y="319"/>
                  </a:lnTo>
                  <a:lnTo>
                    <a:pt x="21" y="317"/>
                  </a:lnTo>
                  <a:lnTo>
                    <a:pt x="24" y="313"/>
                  </a:lnTo>
                  <a:lnTo>
                    <a:pt x="26" y="309"/>
                  </a:lnTo>
                  <a:lnTo>
                    <a:pt x="30" y="302"/>
                  </a:lnTo>
                  <a:lnTo>
                    <a:pt x="32" y="294"/>
                  </a:lnTo>
                  <a:lnTo>
                    <a:pt x="32" y="292"/>
                  </a:lnTo>
                  <a:lnTo>
                    <a:pt x="36" y="276"/>
                  </a:lnTo>
                  <a:lnTo>
                    <a:pt x="36" y="276"/>
                  </a:lnTo>
                  <a:lnTo>
                    <a:pt x="40" y="267"/>
                  </a:lnTo>
                  <a:lnTo>
                    <a:pt x="40" y="265"/>
                  </a:lnTo>
                  <a:lnTo>
                    <a:pt x="42" y="261"/>
                  </a:lnTo>
                  <a:lnTo>
                    <a:pt x="44" y="257"/>
                  </a:lnTo>
                  <a:lnTo>
                    <a:pt x="46" y="253"/>
                  </a:lnTo>
                  <a:lnTo>
                    <a:pt x="50" y="251"/>
                  </a:lnTo>
                  <a:lnTo>
                    <a:pt x="52" y="245"/>
                  </a:lnTo>
                  <a:lnTo>
                    <a:pt x="54" y="243"/>
                  </a:lnTo>
                  <a:lnTo>
                    <a:pt x="56" y="237"/>
                  </a:lnTo>
                  <a:lnTo>
                    <a:pt x="61" y="232"/>
                  </a:lnTo>
                  <a:lnTo>
                    <a:pt x="63" y="230"/>
                  </a:lnTo>
                  <a:lnTo>
                    <a:pt x="65" y="224"/>
                  </a:lnTo>
                  <a:lnTo>
                    <a:pt x="67" y="222"/>
                  </a:lnTo>
                  <a:lnTo>
                    <a:pt x="71" y="216"/>
                  </a:lnTo>
                  <a:lnTo>
                    <a:pt x="73" y="214"/>
                  </a:lnTo>
                  <a:lnTo>
                    <a:pt x="77" y="210"/>
                  </a:lnTo>
                  <a:lnTo>
                    <a:pt x="77" y="206"/>
                  </a:lnTo>
                  <a:lnTo>
                    <a:pt x="83" y="200"/>
                  </a:lnTo>
                  <a:lnTo>
                    <a:pt x="83" y="200"/>
                  </a:lnTo>
                  <a:lnTo>
                    <a:pt x="87" y="191"/>
                  </a:lnTo>
                  <a:lnTo>
                    <a:pt x="87" y="191"/>
                  </a:lnTo>
                  <a:lnTo>
                    <a:pt x="93" y="185"/>
                  </a:lnTo>
                  <a:lnTo>
                    <a:pt x="95" y="183"/>
                  </a:lnTo>
                  <a:lnTo>
                    <a:pt x="102" y="179"/>
                  </a:lnTo>
                  <a:lnTo>
                    <a:pt x="112" y="169"/>
                  </a:lnTo>
                  <a:lnTo>
                    <a:pt x="112" y="169"/>
                  </a:lnTo>
                  <a:lnTo>
                    <a:pt x="114" y="165"/>
                  </a:lnTo>
                  <a:lnTo>
                    <a:pt x="116" y="163"/>
                  </a:lnTo>
                  <a:lnTo>
                    <a:pt x="118" y="160"/>
                  </a:lnTo>
                  <a:lnTo>
                    <a:pt x="122" y="158"/>
                  </a:lnTo>
                  <a:lnTo>
                    <a:pt x="126" y="152"/>
                  </a:lnTo>
                  <a:lnTo>
                    <a:pt x="128" y="150"/>
                  </a:lnTo>
                  <a:lnTo>
                    <a:pt x="139" y="140"/>
                  </a:lnTo>
                  <a:lnTo>
                    <a:pt x="145" y="134"/>
                  </a:lnTo>
                  <a:lnTo>
                    <a:pt x="145" y="134"/>
                  </a:lnTo>
                  <a:lnTo>
                    <a:pt x="149" y="130"/>
                  </a:lnTo>
                  <a:lnTo>
                    <a:pt x="149" y="130"/>
                  </a:lnTo>
                  <a:lnTo>
                    <a:pt x="155" y="123"/>
                  </a:lnTo>
                  <a:lnTo>
                    <a:pt x="157" y="121"/>
                  </a:lnTo>
                  <a:lnTo>
                    <a:pt x="163" y="117"/>
                  </a:lnTo>
                  <a:lnTo>
                    <a:pt x="174" y="109"/>
                  </a:lnTo>
                  <a:lnTo>
                    <a:pt x="176" y="107"/>
                  </a:lnTo>
                  <a:lnTo>
                    <a:pt x="178" y="103"/>
                  </a:lnTo>
                  <a:lnTo>
                    <a:pt x="180" y="101"/>
                  </a:lnTo>
                  <a:lnTo>
                    <a:pt x="184" y="99"/>
                  </a:lnTo>
                  <a:lnTo>
                    <a:pt x="188" y="97"/>
                  </a:lnTo>
                  <a:lnTo>
                    <a:pt x="188" y="97"/>
                  </a:lnTo>
                  <a:lnTo>
                    <a:pt x="194" y="93"/>
                  </a:lnTo>
                  <a:lnTo>
                    <a:pt x="196" y="91"/>
                  </a:lnTo>
                  <a:lnTo>
                    <a:pt x="200" y="88"/>
                  </a:lnTo>
                  <a:lnTo>
                    <a:pt x="204" y="86"/>
                  </a:lnTo>
                  <a:lnTo>
                    <a:pt x="209" y="80"/>
                  </a:lnTo>
                  <a:lnTo>
                    <a:pt x="211" y="80"/>
                  </a:lnTo>
                  <a:lnTo>
                    <a:pt x="219" y="76"/>
                  </a:lnTo>
                  <a:lnTo>
                    <a:pt x="219" y="76"/>
                  </a:lnTo>
                  <a:lnTo>
                    <a:pt x="227" y="70"/>
                  </a:lnTo>
                  <a:lnTo>
                    <a:pt x="227" y="70"/>
                  </a:lnTo>
                  <a:lnTo>
                    <a:pt x="235" y="68"/>
                  </a:lnTo>
                  <a:lnTo>
                    <a:pt x="237" y="68"/>
                  </a:lnTo>
                  <a:lnTo>
                    <a:pt x="241" y="66"/>
                  </a:lnTo>
                  <a:lnTo>
                    <a:pt x="246" y="62"/>
                  </a:lnTo>
                  <a:lnTo>
                    <a:pt x="250" y="60"/>
                  </a:lnTo>
                  <a:lnTo>
                    <a:pt x="258" y="58"/>
                  </a:lnTo>
                  <a:lnTo>
                    <a:pt x="258" y="58"/>
                  </a:lnTo>
                  <a:lnTo>
                    <a:pt x="262" y="56"/>
                  </a:lnTo>
                  <a:lnTo>
                    <a:pt x="268" y="51"/>
                  </a:lnTo>
                  <a:lnTo>
                    <a:pt x="272" y="49"/>
                  </a:lnTo>
                  <a:lnTo>
                    <a:pt x="276" y="47"/>
                  </a:lnTo>
                  <a:lnTo>
                    <a:pt x="281" y="45"/>
                  </a:lnTo>
                  <a:lnTo>
                    <a:pt x="283" y="41"/>
                  </a:lnTo>
                  <a:lnTo>
                    <a:pt x="289" y="39"/>
                  </a:lnTo>
                  <a:lnTo>
                    <a:pt x="291" y="39"/>
                  </a:lnTo>
                  <a:lnTo>
                    <a:pt x="299" y="37"/>
                  </a:lnTo>
                  <a:lnTo>
                    <a:pt x="301" y="37"/>
                  </a:lnTo>
                  <a:lnTo>
                    <a:pt x="309" y="35"/>
                  </a:lnTo>
                  <a:lnTo>
                    <a:pt x="309" y="35"/>
                  </a:lnTo>
                  <a:lnTo>
                    <a:pt x="318" y="31"/>
                  </a:lnTo>
                  <a:lnTo>
                    <a:pt x="320" y="31"/>
                  </a:lnTo>
                  <a:lnTo>
                    <a:pt x="328" y="29"/>
                  </a:lnTo>
                  <a:lnTo>
                    <a:pt x="330" y="29"/>
                  </a:lnTo>
                  <a:lnTo>
                    <a:pt x="338" y="27"/>
                  </a:lnTo>
                  <a:cubicBezTo>
                    <a:pt x="344" y="25"/>
                    <a:pt x="353" y="25"/>
                    <a:pt x="359" y="21"/>
                  </a:cubicBezTo>
                  <a:lnTo>
                    <a:pt x="361" y="21"/>
                  </a:lnTo>
                  <a:lnTo>
                    <a:pt x="365" y="21"/>
                  </a:lnTo>
                  <a:lnTo>
                    <a:pt x="373" y="21"/>
                  </a:lnTo>
                  <a:lnTo>
                    <a:pt x="375" y="21"/>
                  </a:lnTo>
                  <a:lnTo>
                    <a:pt x="379" y="21"/>
                  </a:lnTo>
                  <a:lnTo>
                    <a:pt x="361" y="0"/>
                  </a:lnTo>
                  <a:lnTo>
                    <a:pt x="363" y="0"/>
                  </a:lnTo>
                  <a:lnTo>
                    <a:pt x="371" y="0"/>
                  </a:lnTo>
                  <a:lnTo>
                    <a:pt x="373" y="0"/>
                  </a:ln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8"/>
            <p:cNvSpPr/>
            <p:nvPr/>
          </p:nvSpPr>
          <p:spPr>
            <a:xfrm>
              <a:off x="1191357" y="3683393"/>
              <a:ext cx="567535" cy="387889"/>
            </a:xfrm>
            <a:custGeom>
              <a:avLst/>
              <a:gdLst/>
              <a:ahLst/>
              <a:cxnLst/>
              <a:rect l="l" t="t" r="r" b="b"/>
              <a:pathLst>
                <a:path w="11967" h="8179" extrusionOk="0">
                  <a:moveTo>
                    <a:pt x="327" y="979"/>
                  </a:moveTo>
                  <a:lnTo>
                    <a:pt x="10991" y="17"/>
                  </a:lnTo>
                  <a:cubicBezTo>
                    <a:pt x="11176" y="0"/>
                    <a:pt x="11345" y="138"/>
                    <a:pt x="11361" y="325"/>
                  </a:cubicBezTo>
                  <a:lnTo>
                    <a:pt x="11948" y="6829"/>
                  </a:lnTo>
                  <a:cubicBezTo>
                    <a:pt x="11966" y="7014"/>
                    <a:pt x="11826" y="7183"/>
                    <a:pt x="11639" y="7199"/>
                  </a:cubicBezTo>
                  <a:lnTo>
                    <a:pt x="975" y="8160"/>
                  </a:lnTo>
                  <a:cubicBezTo>
                    <a:pt x="790" y="8178"/>
                    <a:pt x="619" y="8038"/>
                    <a:pt x="605" y="7851"/>
                  </a:cubicBezTo>
                  <a:lnTo>
                    <a:pt x="19" y="1349"/>
                  </a:lnTo>
                  <a:cubicBezTo>
                    <a:pt x="0" y="1162"/>
                    <a:pt x="142" y="993"/>
                    <a:pt x="327" y="979"/>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8"/>
            <p:cNvSpPr/>
            <p:nvPr/>
          </p:nvSpPr>
          <p:spPr>
            <a:xfrm>
              <a:off x="1192211" y="3683487"/>
              <a:ext cx="566349" cy="386324"/>
            </a:xfrm>
            <a:custGeom>
              <a:avLst/>
              <a:gdLst/>
              <a:ahLst/>
              <a:cxnLst/>
              <a:rect l="l" t="t" r="r" b="b"/>
              <a:pathLst>
                <a:path w="11942" h="8146" extrusionOk="0">
                  <a:moveTo>
                    <a:pt x="309" y="977"/>
                  </a:moveTo>
                  <a:lnTo>
                    <a:pt x="5409" y="4259"/>
                  </a:lnTo>
                  <a:cubicBezTo>
                    <a:pt x="5771" y="4493"/>
                    <a:pt x="6227" y="4452"/>
                    <a:pt x="6544" y="4156"/>
                  </a:cubicBezTo>
                  <a:lnTo>
                    <a:pt x="10973" y="15"/>
                  </a:lnTo>
                  <a:lnTo>
                    <a:pt x="10973" y="15"/>
                  </a:lnTo>
                  <a:cubicBezTo>
                    <a:pt x="11142" y="0"/>
                    <a:pt x="11296" y="113"/>
                    <a:pt x="11335" y="274"/>
                  </a:cubicBezTo>
                  <a:lnTo>
                    <a:pt x="9423" y="2065"/>
                  </a:lnTo>
                  <a:cubicBezTo>
                    <a:pt x="9073" y="2390"/>
                    <a:pt x="9030" y="2924"/>
                    <a:pt x="9320" y="3305"/>
                  </a:cubicBezTo>
                  <a:lnTo>
                    <a:pt x="11919" y="6694"/>
                  </a:lnTo>
                  <a:lnTo>
                    <a:pt x="11932" y="6831"/>
                  </a:lnTo>
                  <a:cubicBezTo>
                    <a:pt x="11942" y="6977"/>
                    <a:pt x="11860" y="7109"/>
                    <a:pt x="11734" y="7169"/>
                  </a:cubicBezTo>
                  <a:lnTo>
                    <a:pt x="9112" y="3747"/>
                  </a:lnTo>
                  <a:cubicBezTo>
                    <a:pt x="8948" y="3531"/>
                    <a:pt x="8724" y="3410"/>
                    <a:pt x="8452" y="3387"/>
                  </a:cubicBezTo>
                  <a:cubicBezTo>
                    <a:pt x="8181" y="3364"/>
                    <a:pt x="7940" y="3449"/>
                    <a:pt x="7743" y="3634"/>
                  </a:cubicBezTo>
                  <a:lnTo>
                    <a:pt x="6595" y="4707"/>
                  </a:lnTo>
                  <a:cubicBezTo>
                    <a:pt x="6279" y="4999"/>
                    <a:pt x="5822" y="5040"/>
                    <a:pt x="5460" y="4810"/>
                  </a:cubicBezTo>
                  <a:lnTo>
                    <a:pt x="3832" y="3763"/>
                  </a:lnTo>
                  <a:cubicBezTo>
                    <a:pt x="3593" y="3609"/>
                    <a:pt x="3326" y="3572"/>
                    <a:pt x="3056" y="3658"/>
                  </a:cubicBezTo>
                  <a:cubicBezTo>
                    <a:pt x="2787" y="3743"/>
                    <a:pt x="2586" y="3924"/>
                    <a:pt x="2474" y="4187"/>
                  </a:cubicBezTo>
                  <a:lnTo>
                    <a:pt x="827" y="8145"/>
                  </a:lnTo>
                  <a:cubicBezTo>
                    <a:pt x="700" y="8104"/>
                    <a:pt x="601" y="7991"/>
                    <a:pt x="589" y="7849"/>
                  </a:cubicBezTo>
                  <a:lnTo>
                    <a:pt x="568" y="7629"/>
                  </a:lnTo>
                  <a:lnTo>
                    <a:pt x="2232" y="3636"/>
                  </a:lnTo>
                  <a:cubicBezTo>
                    <a:pt x="2407" y="3218"/>
                    <a:pt x="2256" y="2745"/>
                    <a:pt x="1876" y="2501"/>
                  </a:cubicBezTo>
                  <a:lnTo>
                    <a:pt x="1" y="1294"/>
                  </a:lnTo>
                  <a:cubicBezTo>
                    <a:pt x="7" y="1131"/>
                    <a:pt x="138" y="991"/>
                    <a:pt x="309" y="977"/>
                  </a:cubicBez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8"/>
            <p:cNvSpPr/>
            <p:nvPr/>
          </p:nvSpPr>
          <p:spPr>
            <a:xfrm>
              <a:off x="1242624" y="3451057"/>
              <a:ext cx="149057" cy="204070"/>
            </a:xfrm>
            <a:custGeom>
              <a:avLst/>
              <a:gdLst/>
              <a:ahLst/>
              <a:cxnLst/>
              <a:rect l="l" t="t" r="r" b="b"/>
              <a:pathLst>
                <a:path w="3143" h="4303" extrusionOk="0">
                  <a:moveTo>
                    <a:pt x="2433" y="3959"/>
                  </a:moveTo>
                  <a:cubicBezTo>
                    <a:pt x="2433" y="3959"/>
                    <a:pt x="1" y="2057"/>
                    <a:pt x="906" y="1029"/>
                  </a:cubicBezTo>
                  <a:cubicBezTo>
                    <a:pt x="1810" y="1"/>
                    <a:pt x="2584" y="1763"/>
                    <a:pt x="2863" y="2750"/>
                  </a:cubicBezTo>
                  <a:cubicBezTo>
                    <a:pt x="3143" y="3733"/>
                    <a:pt x="2964" y="4303"/>
                    <a:pt x="2433" y="395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8"/>
            <p:cNvSpPr/>
            <p:nvPr/>
          </p:nvSpPr>
          <p:spPr>
            <a:xfrm>
              <a:off x="1398273" y="3495732"/>
              <a:ext cx="103434" cy="118657"/>
            </a:xfrm>
            <a:custGeom>
              <a:avLst/>
              <a:gdLst/>
              <a:ahLst/>
              <a:cxnLst/>
              <a:rect l="l" t="t" r="r" b="b"/>
              <a:pathLst>
                <a:path w="2181" h="2502" extrusionOk="0">
                  <a:moveTo>
                    <a:pt x="297" y="1956"/>
                  </a:moveTo>
                  <a:cubicBezTo>
                    <a:pt x="297" y="1956"/>
                    <a:pt x="1" y="1"/>
                    <a:pt x="1091" y="141"/>
                  </a:cubicBezTo>
                  <a:cubicBezTo>
                    <a:pt x="2180" y="282"/>
                    <a:pt x="1185" y="1718"/>
                    <a:pt x="910" y="2108"/>
                  </a:cubicBezTo>
                  <a:cubicBezTo>
                    <a:pt x="628" y="2501"/>
                    <a:pt x="299" y="2172"/>
                    <a:pt x="297" y="195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 name="Google Shape;454;p28"/>
          <p:cNvGrpSpPr/>
          <p:nvPr/>
        </p:nvGrpSpPr>
        <p:grpSpPr>
          <a:xfrm rot="-10005687">
            <a:off x="7176473" y="640475"/>
            <a:ext cx="1900295" cy="1900078"/>
            <a:chOff x="277881" y="2901316"/>
            <a:chExt cx="1900344" cy="1900126"/>
          </a:xfrm>
        </p:grpSpPr>
        <p:sp>
          <p:nvSpPr>
            <p:cNvPr id="455" name="Google Shape;455;p28"/>
            <p:cNvSpPr/>
            <p:nvPr/>
          </p:nvSpPr>
          <p:spPr>
            <a:xfrm>
              <a:off x="402450" y="3248988"/>
              <a:ext cx="1354500" cy="135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 name="Google Shape;456;p28"/>
            <p:cNvGrpSpPr/>
            <p:nvPr/>
          </p:nvGrpSpPr>
          <p:grpSpPr>
            <a:xfrm rot="2322109">
              <a:off x="551788" y="3175815"/>
              <a:ext cx="1352529" cy="1351128"/>
              <a:chOff x="200055" y="3556746"/>
              <a:chExt cx="869964" cy="869063"/>
            </a:xfrm>
          </p:grpSpPr>
          <p:sp>
            <p:nvSpPr>
              <p:cNvPr id="457" name="Google Shape;457;p28"/>
              <p:cNvSpPr/>
              <p:nvPr/>
            </p:nvSpPr>
            <p:spPr>
              <a:xfrm>
                <a:off x="200055" y="3556746"/>
                <a:ext cx="868968" cy="868968"/>
              </a:xfrm>
              <a:custGeom>
                <a:avLst/>
                <a:gdLst/>
                <a:ahLst/>
                <a:cxnLst/>
                <a:rect l="l" t="t" r="r" b="b"/>
                <a:pathLst>
                  <a:path w="18323" h="18323" extrusionOk="0">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8"/>
              <p:cNvSpPr/>
              <p:nvPr/>
            </p:nvSpPr>
            <p:spPr>
              <a:xfrm>
                <a:off x="311314" y="3605499"/>
                <a:ext cx="474914" cy="486723"/>
              </a:xfrm>
              <a:custGeom>
                <a:avLst/>
                <a:gdLst/>
                <a:ahLst/>
                <a:cxnLst/>
                <a:rect l="l" t="t" r="r" b="b"/>
                <a:pathLst>
                  <a:path w="10014" h="10263" extrusionOk="0">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8"/>
              <p:cNvSpPr/>
              <p:nvPr/>
            </p:nvSpPr>
            <p:spPr>
              <a:xfrm>
                <a:off x="270576" y="3701013"/>
                <a:ext cx="799443" cy="724796"/>
              </a:xfrm>
              <a:custGeom>
                <a:avLst/>
                <a:gdLst/>
                <a:ahLst/>
                <a:cxnLst/>
                <a:rect l="l" t="t" r="r" b="b"/>
                <a:pathLst>
                  <a:path w="16857" h="15283" extrusionOk="0">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8"/>
              <p:cNvSpPr/>
              <p:nvPr/>
            </p:nvSpPr>
            <p:spPr>
              <a:xfrm>
                <a:off x="731547" y="4048069"/>
                <a:ext cx="85887" cy="85697"/>
              </a:xfrm>
              <a:custGeom>
                <a:avLst/>
                <a:gdLst/>
                <a:ahLst/>
                <a:cxnLst/>
                <a:rect l="l" t="t" r="r" b="b"/>
                <a:pathLst>
                  <a:path w="1811" h="1807" extrusionOk="0">
                    <a:moveTo>
                      <a:pt x="961" y="31"/>
                    </a:moveTo>
                    <a:cubicBezTo>
                      <a:pt x="1442" y="64"/>
                      <a:pt x="1810" y="478"/>
                      <a:pt x="1777" y="959"/>
                    </a:cubicBezTo>
                    <a:cubicBezTo>
                      <a:pt x="1747" y="1440"/>
                      <a:pt x="1329" y="1806"/>
                      <a:pt x="848" y="1773"/>
                    </a:cubicBezTo>
                    <a:cubicBezTo>
                      <a:pt x="369" y="1740"/>
                      <a:pt x="1" y="1327"/>
                      <a:pt x="34" y="846"/>
                    </a:cubicBezTo>
                    <a:cubicBezTo>
                      <a:pt x="64" y="365"/>
                      <a:pt x="482" y="1"/>
                      <a:pt x="961" y="3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61" name="Google Shape;461;p28"/>
          <p:cNvSpPr/>
          <p:nvPr/>
        </p:nvSpPr>
        <p:spPr>
          <a:xfrm rot="-9721048">
            <a:off x="7249053" y="670182"/>
            <a:ext cx="683619" cy="68379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8"/>
          <p:cNvSpPr/>
          <p:nvPr/>
        </p:nvSpPr>
        <p:spPr>
          <a:xfrm rot="-9720997">
            <a:off x="8465674" y="2411364"/>
            <a:ext cx="320672" cy="320768"/>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8"/>
          <p:cNvSpPr/>
          <p:nvPr/>
        </p:nvSpPr>
        <p:spPr>
          <a:xfrm rot="-9721047">
            <a:off x="7855628" y="2590821"/>
            <a:ext cx="146813" cy="14685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8"/>
          <p:cNvSpPr/>
          <p:nvPr/>
        </p:nvSpPr>
        <p:spPr>
          <a:xfrm rot="-9721073">
            <a:off x="6906618" y="951315"/>
            <a:ext cx="121490" cy="121524"/>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8"/>
          <p:cNvSpPr txBox="1"/>
          <p:nvPr/>
        </p:nvSpPr>
        <p:spPr>
          <a:xfrm>
            <a:off x="2638875" y="3554025"/>
            <a:ext cx="3866700" cy="7227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Cabin"/>
                <a:ea typeface="Cabin"/>
                <a:cs typeface="Cabin"/>
                <a:sym typeface="Cabin"/>
              </a:rPr>
              <a:t>CREDITS:</a:t>
            </a:r>
            <a:r>
              <a:rPr lang="en" sz="1200">
                <a:solidFill>
                  <a:schemeClr val="dk1"/>
                </a:solidFill>
                <a:latin typeface="Cabin"/>
                <a:ea typeface="Cabin"/>
                <a:cs typeface="Cabin"/>
                <a:sym typeface="Cabin"/>
              </a:rPr>
              <a:t> This presentation template was created by </a:t>
            </a:r>
            <a:r>
              <a:rPr lang="en" sz="1200" b="1">
                <a:solidFill>
                  <a:schemeClr val="dk1"/>
                </a:solidFill>
                <a:uFill>
                  <a:noFill/>
                </a:uFill>
                <a:latin typeface="Cabin"/>
                <a:ea typeface="Cabin"/>
                <a:cs typeface="Cabin"/>
                <a:sym typeface="Cabin"/>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200" b="1">
                <a:solidFill>
                  <a:schemeClr val="dk1"/>
                </a:solidFill>
                <a:latin typeface="Cabin"/>
                <a:ea typeface="Cabin"/>
                <a:cs typeface="Cabin"/>
                <a:sym typeface="Cabin"/>
              </a:rPr>
              <a:t>,</a:t>
            </a:r>
            <a:r>
              <a:rPr lang="en" sz="1200">
                <a:solidFill>
                  <a:schemeClr val="dk1"/>
                </a:solidFill>
                <a:latin typeface="Cabin"/>
                <a:ea typeface="Cabin"/>
                <a:cs typeface="Cabin"/>
                <a:sym typeface="Cabin"/>
              </a:rPr>
              <a:t> including icons by </a:t>
            </a:r>
            <a:r>
              <a:rPr lang="en" sz="1200" b="1">
                <a:solidFill>
                  <a:schemeClr val="dk1"/>
                </a:solidFill>
                <a:uFill>
                  <a:noFill/>
                </a:uFill>
                <a:latin typeface="Cabin"/>
                <a:ea typeface="Cabin"/>
                <a:cs typeface="Cabin"/>
                <a:sym typeface="Cabin"/>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200" b="1">
                <a:solidFill>
                  <a:schemeClr val="dk1"/>
                </a:solidFill>
                <a:latin typeface="Cabin"/>
                <a:ea typeface="Cabin"/>
                <a:cs typeface="Cabin"/>
                <a:sym typeface="Cabin"/>
              </a:rPr>
              <a:t>,</a:t>
            </a:r>
            <a:r>
              <a:rPr lang="en" sz="1200">
                <a:solidFill>
                  <a:schemeClr val="dk1"/>
                </a:solidFill>
                <a:latin typeface="Cabin"/>
                <a:ea typeface="Cabin"/>
                <a:cs typeface="Cabin"/>
                <a:sym typeface="Cabin"/>
              </a:rPr>
              <a:t> and infographics &amp; images by </a:t>
            </a:r>
            <a:r>
              <a:rPr lang="en" sz="1200" b="1">
                <a:solidFill>
                  <a:schemeClr val="dk1"/>
                </a:solidFill>
                <a:uFill>
                  <a:noFill/>
                </a:uFill>
                <a:latin typeface="Cabin"/>
                <a:ea typeface="Cabin"/>
                <a:cs typeface="Cabin"/>
                <a:sym typeface="Cabin"/>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endParaRPr sz="1200" b="1">
              <a:solidFill>
                <a:schemeClr val="dk1"/>
              </a:solidFill>
              <a:latin typeface="Cabin"/>
              <a:ea typeface="Cabin"/>
              <a:cs typeface="Cabin"/>
              <a:sym typeface="Cabin"/>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466"/>
        <p:cNvGrpSpPr/>
        <p:nvPr/>
      </p:nvGrpSpPr>
      <p:grpSpPr>
        <a:xfrm>
          <a:off x="0" y="0"/>
          <a:ext cx="0" cy="0"/>
          <a:chOff x="0" y="0"/>
          <a:chExt cx="0" cy="0"/>
        </a:xfrm>
      </p:grpSpPr>
      <p:sp>
        <p:nvSpPr>
          <p:cNvPr id="467" name="Google Shape;467;p29"/>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 name="Google Shape;468;p29"/>
          <p:cNvGrpSpPr/>
          <p:nvPr/>
        </p:nvGrpSpPr>
        <p:grpSpPr>
          <a:xfrm>
            <a:off x="520563" y="326550"/>
            <a:ext cx="8079900" cy="426900"/>
            <a:chOff x="552450" y="401675"/>
            <a:chExt cx="8079900" cy="426900"/>
          </a:xfrm>
        </p:grpSpPr>
        <p:sp>
          <p:nvSpPr>
            <p:cNvPr id="469" name="Google Shape;469;p29"/>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 name="Google Shape;473;p29"/>
          <p:cNvGrpSpPr/>
          <p:nvPr/>
        </p:nvGrpSpPr>
        <p:grpSpPr>
          <a:xfrm rot="-697191">
            <a:off x="7107083" y="288061"/>
            <a:ext cx="1034120" cy="1034321"/>
            <a:chOff x="7764407" y="575481"/>
            <a:chExt cx="1308352" cy="1308606"/>
          </a:xfrm>
        </p:grpSpPr>
        <p:sp>
          <p:nvSpPr>
            <p:cNvPr id="474" name="Google Shape;474;p29"/>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 name="Google Shape;475;p29"/>
            <p:cNvGrpSpPr/>
            <p:nvPr/>
          </p:nvGrpSpPr>
          <p:grpSpPr>
            <a:xfrm rot="-846281">
              <a:off x="7879557" y="690583"/>
              <a:ext cx="1078052" cy="1078403"/>
              <a:chOff x="5759760" y="3433415"/>
              <a:chExt cx="583422" cy="583612"/>
            </a:xfrm>
          </p:grpSpPr>
          <p:sp>
            <p:nvSpPr>
              <p:cNvPr id="476" name="Google Shape;476;p29"/>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 name="Google Shape;480;p29"/>
          <p:cNvGrpSpPr/>
          <p:nvPr/>
        </p:nvGrpSpPr>
        <p:grpSpPr>
          <a:xfrm rot="-697191">
            <a:off x="8087197" y="914503"/>
            <a:ext cx="673607" cy="673738"/>
            <a:chOff x="7764407" y="575481"/>
            <a:chExt cx="1308352" cy="1308606"/>
          </a:xfrm>
        </p:grpSpPr>
        <p:sp>
          <p:nvSpPr>
            <p:cNvPr id="481" name="Google Shape;481;p29"/>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 name="Google Shape;482;p29"/>
            <p:cNvGrpSpPr/>
            <p:nvPr/>
          </p:nvGrpSpPr>
          <p:grpSpPr>
            <a:xfrm rot="-846281">
              <a:off x="7879557" y="690583"/>
              <a:ext cx="1078052" cy="1078403"/>
              <a:chOff x="5759760" y="3433415"/>
              <a:chExt cx="583422" cy="583612"/>
            </a:xfrm>
          </p:grpSpPr>
          <p:sp>
            <p:nvSpPr>
              <p:cNvPr id="483" name="Google Shape;483;p29"/>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accent2"/>
        </a:solidFill>
        <a:effectLst/>
      </p:bgPr>
    </p:bg>
    <p:spTree>
      <p:nvGrpSpPr>
        <p:cNvPr id="1" name="Shape 487"/>
        <p:cNvGrpSpPr/>
        <p:nvPr/>
      </p:nvGrpSpPr>
      <p:grpSpPr>
        <a:xfrm>
          <a:off x="0" y="0"/>
          <a:ext cx="0" cy="0"/>
          <a:chOff x="0" y="0"/>
          <a:chExt cx="0" cy="0"/>
        </a:xfrm>
      </p:grpSpPr>
      <p:sp>
        <p:nvSpPr>
          <p:cNvPr id="488" name="Google Shape;488;p30"/>
          <p:cNvSpPr/>
          <p:nvPr/>
        </p:nvSpPr>
        <p:spPr>
          <a:xfrm>
            <a:off x="520575" y="819150"/>
            <a:ext cx="8079900" cy="3898800"/>
          </a:xfrm>
          <a:prstGeom prst="roundRect">
            <a:avLst>
              <a:gd name="adj" fmla="val 354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 name="Google Shape;489;p30"/>
          <p:cNvGrpSpPr/>
          <p:nvPr/>
        </p:nvGrpSpPr>
        <p:grpSpPr>
          <a:xfrm>
            <a:off x="520563" y="326550"/>
            <a:ext cx="8079900" cy="426900"/>
            <a:chOff x="552450" y="401675"/>
            <a:chExt cx="8079900" cy="426900"/>
          </a:xfrm>
        </p:grpSpPr>
        <p:sp>
          <p:nvSpPr>
            <p:cNvPr id="490" name="Google Shape;490;p30"/>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0"/>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4" name="Google Shape;494;p30"/>
          <p:cNvSpPr/>
          <p:nvPr/>
        </p:nvSpPr>
        <p:spPr>
          <a:xfrm>
            <a:off x="7946263" y="1248225"/>
            <a:ext cx="878059" cy="669109"/>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0"/>
          <p:cNvSpPr/>
          <p:nvPr/>
        </p:nvSpPr>
        <p:spPr>
          <a:xfrm>
            <a:off x="7946263" y="2237190"/>
            <a:ext cx="878059" cy="669109"/>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p:nvPr/>
        </p:nvSpPr>
        <p:spPr>
          <a:xfrm>
            <a:off x="7946263" y="3226156"/>
            <a:ext cx="878059" cy="669109"/>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0"/>
          <p:cNvSpPr/>
          <p:nvPr/>
        </p:nvSpPr>
        <p:spPr>
          <a:xfrm rot="10800000" flipH="1">
            <a:off x="114300" y="3735032"/>
            <a:ext cx="2476802" cy="1326193"/>
          </a:xfrm>
          <a:custGeom>
            <a:avLst/>
            <a:gdLst/>
            <a:ahLst/>
            <a:cxnLst/>
            <a:rect l="l" t="t" r="r" b="b"/>
            <a:pathLst>
              <a:path w="54058" h="27964" extrusionOk="0">
                <a:moveTo>
                  <a:pt x="2468" y="26211"/>
                </a:moveTo>
                <a:lnTo>
                  <a:pt x="5067" y="26211"/>
                </a:lnTo>
                <a:cubicBezTo>
                  <a:pt x="5756" y="26211"/>
                  <a:pt x="6392" y="26045"/>
                  <a:pt x="6937" y="25728"/>
                </a:cubicBezTo>
                <a:lnTo>
                  <a:pt x="6937" y="25726"/>
                </a:lnTo>
                <a:cubicBezTo>
                  <a:pt x="7484" y="25409"/>
                  <a:pt x="7948" y="24942"/>
                  <a:pt x="8290" y="24348"/>
                </a:cubicBezTo>
                <a:lnTo>
                  <a:pt x="11409" y="18950"/>
                </a:lnTo>
                <a:cubicBezTo>
                  <a:pt x="11841" y="18206"/>
                  <a:pt x="12429" y="17614"/>
                  <a:pt x="13126" y="17213"/>
                </a:cubicBezTo>
                <a:lnTo>
                  <a:pt x="13128" y="17213"/>
                </a:lnTo>
                <a:cubicBezTo>
                  <a:pt x="13827" y="16810"/>
                  <a:pt x="14631" y="16594"/>
                  <a:pt x="15493" y="16594"/>
                </a:cubicBezTo>
                <a:lnTo>
                  <a:pt x="22104" y="16594"/>
                </a:lnTo>
                <a:cubicBezTo>
                  <a:pt x="22793" y="16594"/>
                  <a:pt x="23429" y="16425"/>
                  <a:pt x="23973" y="16110"/>
                </a:cubicBezTo>
                <a:lnTo>
                  <a:pt x="23973" y="16106"/>
                </a:lnTo>
                <a:cubicBezTo>
                  <a:pt x="24520" y="15792"/>
                  <a:pt x="24985" y="15323"/>
                  <a:pt x="25327" y="14728"/>
                </a:cubicBezTo>
                <a:lnTo>
                  <a:pt x="29772" y="7034"/>
                </a:lnTo>
                <a:cubicBezTo>
                  <a:pt x="30204" y="6287"/>
                  <a:pt x="30792" y="5697"/>
                  <a:pt x="31489" y="5296"/>
                </a:cubicBezTo>
                <a:lnTo>
                  <a:pt x="31491" y="5296"/>
                </a:lnTo>
                <a:cubicBezTo>
                  <a:pt x="32191" y="4893"/>
                  <a:pt x="32995" y="4677"/>
                  <a:pt x="33856" y="4677"/>
                </a:cubicBezTo>
                <a:lnTo>
                  <a:pt x="48096" y="4677"/>
                </a:lnTo>
                <a:cubicBezTo>
                  <a:pt x="48785" y="4677"/>
                  <a:pt x="49421" y="4508"/>
                  <a:pt x="49966" y="4194"/>
                </a:cubicBezTo>
                <a:lnTo>
                  <a:pt x="49966" y="4190"/>
                </a:lnTo>
                <a:cubicBezTo>
                  <a:pt x="50513" y="3875"/>
                  <a:pt x="50977" y="3406"/>
                  <a:pt x="51319" y="2812"/>
                </a:cubicBezTo>
                <a:lnTo>
                  <a:pt x="51323" y="2812"/>
                </a:lnTo>
                <a:lnTo>
                  <a:pt x="51761" y="2049"/>
                </a:lnTo>
                <a:cubicBezTo>
                  <a:pt x="51596" y="1835"/>
                  <a:pt x="51502" y="1566"/>
                  <a:pt x="51502" y="1278"/>
                </a:cubicBezTo>
                <a:cubicBezTo>
                  <a:pt x="51502" y="571"/>
                  <a:pt x="52075" y="1"/>
                  <a:pt x="52779" y="1"/>
                </a:cubicBezTo>
                <a:cubicBezTo>
                  <a:pt x="53486" y="1"/>
                  <a:pt x="54058" y="575"/>
                  <a:pt x="54058" y="1278"/>
                </a:cubicBezTo>
                <a:cubicBezTo>
                  <a:pt x="54058" y="1983"/>
                  <a:pt x="53484" y="2555"/>
                  <a:pt x="52779" y="2555"/>
                </a:cubicBezTo>
                <a:cubicBezTo>
                  <a:pt x="52725" y="2555"/>
                  <a:pt x="52672" y="2553"/>
                  <a:pt x="52620" y="2545"/>
                </a:cubicBezTo>
                <a:lnTo>
                  <a:pt x="52180" y="3305"/>
                </a:lnTo>
                <a:lnTo>
                  <a:pt x="52180" y="3310"/>
                </a:lnTo>
                <a:cubicBezTo>
                  <a:pt x="51748" y="4054"/>
                  <a:pt x="51160" y="4646"/>
                  <a:pt x="50463" y="5047"/>
                </a:cubicBezTo>
                <a:lnTo>
                  <a:pt x="50461" y="5047"/>
                </a:lnTo>
                <a:cubicBezTo>
                  <a:pt x="49762" y="5450"/>
                  <a:pt x="48956" y="5666"/>
                  <a:pt x="48096" y="5666"/>
                </a:cubicBezTo>
                <a:lnTo>
                  <a:pt x="33856" y="5666"/>
                </a:lnTo>
                <a:cubicBezTo>
                  <a:pt x="33167" y="5666"/>
                  <a:pt x="32532" y="5833"/>
                  <a:pt x="31987" y="6149"/>
                </a:cubicBezTo>
                <a:lnTo>
                  <a:pt x="31987" y="6151"/>
                </a:lnTo>
                <a:cubicBezTo>
                  <a:pt x="31440" y="6468"/>
                  <a:pt x="30975" y="6935"/>
                  <a:pt x="30632" y="7529"/>
                </a:cubicBezTo>
                <a:lnTo>
                  <a:pt x="26184" y="15234"/>
                </a:lnTo>
                <a:cubicBezTo>
                  <a:pt x="25752" y="15979"/>
                  <a:pt x="25162" y="16571"/>
                  <a:pt x="24467" y="16972"/>
                </a:cubicBezTo>
                <a:lnTo>
                  <a:pt x="24463" y="16972"/>
                </a:lnTo>
                <a:cubicBezTo>
                  <a:pt x="23764" y="17375"/>
                  <a:pt x="22960" y="17591"/>
                  <a:pt x="22098" y="17591"/>
                </a:cubicBezTo>
                <a:lnTo>
                  <a:pt x="15491" y="17591"/>
                </a:lnTo>
                <a:cubicBezTo>
                  <a:pt x="14802" y="17591"/>
                  <a:pt x="14167" y="17757"/>
                  <a:pt x="13622" y="18074"/>
                </a:cubicBezTo>
                <a:lnTo>
                  <a:pt x="13622" y="18076"/>
                </a:lnTo>
                <a:cubicBezTo>
                  <a:pt x="13075" y="18393"/>
                  <a:pt x="12608" y="18860"/>
                  <a:pt x="12267" y="19454"/>
                </a:cubicBezTo>
                <a:lnTo>
                  <a:pt x="9149" y="24852"/>
                </a:lnTo>
                <a:cubicBezTo>
                  <a:pt x="8717" y="25598"/>
                  <a:pt x="8129" y="26189"/>
                  <a:pt x="7432" y="26590"/>
                </a:cubicBezTo>
                <a:lnTo>
                  <a:pt x="7428" y="26590"/>
                </a:lnTo>
                <a:cubicBezTo>
                  <a:pt x="6731" y="26993"/>
                  <a:pt x="5925" y="27208"/>
                  <a:pt x="5063" y="27208"/>
                </a:cubicBezTo>
                <a:lnTo>
                  <a:pt x="2446" y="27208"/>
                </a:lnTo>
                <a:cubicBezTo>
                  <a:pt x="2244" y="27655"/>
                  <a:pt x="1798" y="27963"/>
                  <a:pt x="1278" y="27963"/>
                </a:cubicBezTo>
                <a:cubicBezTo>
                  <a:pt x="572" y="27963"/>
                  <a:pt x="1" y="27389"/>
                  <a:pt x="1" y="26684"/>
                </a:cubicBezTo>
                <a:cubicBezTo>
                  <a:pt x="1" y="25981"/>
                  <a:pt x="574" y="25407"/>
                  <a:pt x="1278" y="25407"/>
                </a:cubicBezTo>
                <a:cubicBezTo>
                  <a:pt x="1818" y="25405"/>
                  <a:pt x="2281" y="25738"/>
                  <a:pt x="2468" y="2621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0"/>
          <p:cNvSpPr/>
          <p:nvPr/>
        </p:nvSpPr>
        <p:spPr>
          <a:xfrm>
            <a:off x="816373" y="3806482"/>
            <a:ext cx="217527" cy="217109"/>
          </a:xfrm>
          <a:custGeom>
            <a:avLst/>
            <a:gdLst/>
            <a:ahLst/>
            <a:cxnLst/>
            <a:rect l="l" t="t" r="r" b="b"/>
            <a:pathLst>
              <a:path w="949" h="947" extrusionOk="0">
                <a:moveTo>
                  <a:pt x="473" y="0"/>
                </a:moveTo>
                <a:lnTo>
                  <a:pt x="948" y="946"/>
                </a:lnTo>
                <a:lnTo>
                  <a:pt x="0" y="94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0"/>
          <p:cNvSpPr/>
          <p:nvPr/>
        </p:nvSpPr>
        <p:spPr>
          <a:xfrm rot="5400000">
            <a:off x="937346" y="4366700"/>
            <a:ext cx="236782" cy="236826"/>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1"/>
        <p:cNvGrpSpPr/>
        <p:nvPr/>
      </p:nvGrpSpPr>
      <p:grpSpPr>
        <a:xfrm>
          <a:off x="0" y="0"/>
          <a:ext cx="0" cy="0"/>
          <a:chOff x="0" y="0"/>
          <a:chExt cx="0" cy="0"/>
        </a:xfrm>
      </p:grpSpPr>
      <p:sp>
        <p:nvSpPr>
          <p:cNvPr id="32" name="Google Shape;32;p4"/>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4"/>
          <p:cNvGrpSpPr/>
          <p:nvPr/>
        </p:nvGrpSpPr>
        <p:grpSpPr>
          <a:xfrm>
            <a:off x="520563" y="326550"/>
            <a:ext cx="8079900" cy="426900"/>
            <a:chOff x="552450" y="401675"/>
            <a:chExt cx="8079900" cy="426900"/>
          </a:xfrm>
        </p:grpSpPr>
        <p:sp>
          <p:nvSpPr>
            <p:cNvPr id="34" name="Google Shape;34;p4"/>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9" name="Google Shape;39;p4"/>
          <p:cNvSpPr txBox="1">
            <a:spLocks noGrp="1"/>
          </p:cNvSpPr>
          <p:nvPr>
            <p:ph type="body" idx="1"/>
          </p:nvPr>
        </p:nvSpPr>
        <p:spPr>
          <a:xfrm>
            <a:off x="720000" y="1533525"/>
            <a:ext cx="7704000" cy="14541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accent3"/>
              </a:buClr>
              <a:buSzPts val="1400"/>
              <a:buChar char="●"/>
              <a:defRPr>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1600"/>
              </a:spcBef>
              <a:spcAft>
                <a:spcPts val="0"/>
              </a:spcAft>
              <a:buClr>
                <a:srgbClr val="434343"/>
              </a:buClr>
              <a:buSzPts val="1400"/>
              <a:buChar char="■"/>
              <a:defRPr>
                <a:solidFill>
                  <a:srgbClr val="434343"/>
                </a:solidFill>
              </a:defRPr>
            </a:lvl3pPr>
            <a:lvl4pPr marL="1828800" lvl="3" indent="-317500" rtl="0">
              <a:lnSpc>
                <a:spcPct val="115000"/>
              </a:lnSpc>
              <a:spcBef>
                <a:spcPts val="1600"/>
              </a:spcBef>
              <a:spcAft>
                <a:spcPts val="0"/>
              </a:spcAft>
              <a:buClr>
                <a:srgbClr val="434343"/>
              </a:buClr>
              <a:buSzPts val="1400"/>
              <a:buChar char="●"/>
              <a:defRPr>
                <a:solidFill>
                  <a:srgbClr val="434343"/>
                </a:solidFill>
              </a:defRPr>
            </a:lvl4pPr>
            <a:lvl5pPr marL="2286000" lvl="4" indent="-317500" rtl="0">
              <a:lnSpc>
                <a:spcPct val="115000"/>
              </a:lnSpc>
              <a:spcBef>
                <a:spcPts val="1600"/>
              </a:spcBef>
              <a:spcAft>
                <a:spcPts val="0"/>
              </a:spcAft>
              <a:buClr>
                <a:srgbClr val="434343"/>
              </a:buClr>
              <a:buSzPts val="1400"/>
              <a:buChar char="○"/>
              <a:defRPr>
                <a:solidFill>
                  <a:srgbClr val="434343"/>
                </a:solidFill>
              </a:defRPr>
            </a:lvl5pPr>
            <a:lvl6pPr marL="2743200" lvl="5" indent="-317500" rtl="0">
              <a:lnSpc>
                <a:spcPct val="115000"/>
              </a:lnSpc>
              <a:spcBef>
                <a:spcPts val="1600"/>
              </a:spcBef>
              <a:spcAft>
                <a:spcPts val="0"/>
              </a:spcAft>
              <a:buClr>
                <a:srgbClr val="434343"/>
              </a:buClr>
              <a:buSzPts val="1400"/>
              <a:buChar char="■"/>
              <a:defRPr>
                <a:solidFill>
                  <a:srgbClr val="434343"/>
                </a:solidFill>
              </a:defRPr>
            </a:lvl6pPr>
            <a:lvl7pPr marL="3200400" lvl="6" indent="-317500" rtl="0">
              <a:lnSpc>
                <a:spcPct val="115000"/>
              </a:lnSpc>
              <a:spcBef>
                <a:spcPts val="1600"/>
              </a:spcBef>
              <a:spcAft>
                <a:spcPts val="0"/>
              </a:spcAft>
              <a:buClr>
                <a:srgbClr val="434343"/>
              </a:buClr>
              <a:buSzPts val="1400"/>
              <a:buChar char="●"/>
              <a:defRPr>
                <a:solidFill>
                  <a:srgbClr val="434343"/>
                </a:solidFill>
              </a:defRPr>
            </a:lvl7pPr>
            <a:lvl8pPr marL="3657600" lvl="7" indent="-317500" rtl="0">
              <a:lnSpc>
                <a:spcPct val="115000"/>
              </a:lnSpc>
              <a:spcBef>
                <a:spcPts val="1600"/>
              </a:spcBef>
              <a:spcAft>
                <a:spcPts val="0"/>
              </a:spcAft>
              <a:buClr>
                <a:srgbClr val="434343"/>
              </a:buClr>
              <a:buSzPts val="1400"/>
              <a:buChar char="○"/>
              <a:defRPr>
                <a:solidFill>
                  <a:srgbClr val="434343"/>
                </a:solidFill>
              </a:defRPr>
            </a:lvl8pPr>
            <a:lvl9pPr marL="4114800" lvl="8" indent="-317500" rtl="0">
              <a:lnSpc>
                <a:spcPct val="115000"/>
              </a:lnSpc>
              <a:spcBef>
                <a:spcPts val="1600"/>
              </a:spcBef>
              <a:spcAft>
                <a:spcPts val="1600"/>
              </a:spcAft>
              <a:buClr>
                <a:srgbClr val="434343"/>
              </a:buClr>
              <a:buSzPts val="1400"/>
              <a:buChar char="■"/>
              <a:defRPr>
                <a:solidFill>
                  <a:srgbClr val="434343"/>
                </a:solidFill>
              </a:defRPr>
            </a:lvl9pPr>
          </a:lstStyle>
          <a:p>
            <a:endParaRPr/>
          </a:p>
        </p:txBody>
      </p:sp>
      <p:sp>
        <p:nvSpPr>
          <p:cNvPr id="40" name="Google Shape;40;p4"/>
          <p:cNvSpPr/>
          <p:nvPr/>
        </p:nvSpPr>
        <p:spPr>
          <a:xfrm rot="4304125">
            <a:off x="7672168" y="1031002"/>
            <a:ext cx="1793781" cy="1459569"/>
          </a:xfrm>
          <a:custGeom>
            <a:avLst/>
            <a:gdLst/>
            <a:ahLst/>
            <a:cxnLst/>
            <a:rect l="l" t="t" r="r" b="b"/>
            <a:pathLst>
              <a:path w="9849" h="8014" extrusionOk="0">
                <a:moveTo>
                  <a:pt x="2143" y="0"/>
                </a:moveTo>
                <a:cubicBezTo>
                  <a:pt x="2606" y="0"/>
                  <a:pt x="2982" y="375"/>
                  <a:pt x="2982" y="837"/>
                </a:cubicBezTo>
                <a:cubicBezTo>
                  <a:pt x="2982" y="946"/>
                  <a:pt x="2961" y="1045"/>
                  <a:pt x="2924" y="1142"/>
                </a:cubicBezTo>
                <a:lnTo>
                  <a:pt x="8300" y="3856"/>
                </a:lnTo>
                <a:cubicBezTo>
                  <a:pt x="8450" y="3622"/>
                  <a:pt x="8711" y="3463"/>
                  <a:pt x="9009" y="3463"/>
                </a:cubicBezTo>
                <a:cubicBezTo>
                  <a:pt x="9472" y="3463"/>
                  <a:pt x="9848" y="3840"/>
                  <a:pt x="9848" y="4302"/>
                </a:cubicBezTo>
                <a:cubicBezTo>
                  <a:pt x="9848" y="4765"/>
                  <a:pt x="9472" y="5139"/>
                  <a:pt x="9009" y="5139"/>
                </a:cubicBezTo>
                <a:cubicBezTo>
                  <a:pt x="8709" y="5139"/>
                  <a:pt x="8444" y="4981"/>
                  <a:pt x="8298" y="4744"/>
                </a:cubicBezTo>
                <a:lnTo>
                  <a:pt x="2756" y="7483"/>
                </a:lnTo>
                <a:cubicBezTo>
                  <a:pt x="2766" y="7520"/>
                  <a:pt x="2770" y="7555"/>
                  <a:pt x="2770" y="7594"/>
                </a:cubicBezTo>
                <a:cubicBezTo>
                  <a:pt x="2770" y="7827"/>
                  <a:pt x="2583" y="8014"/>
                  <a:pt x="2353" y="8014"/>
                </a:cubicBezTo>
                <a:cubicBezTo>
                  <a:pt x="2120" y="8014"/>
                  <a:pt x="1933" y="7827"/>
                  <a:pt x="1933" y="7594"/>
                </a:cubicBezTo>
                <a:cubicBezTo>
                  <a:pt x="1933" y="7395"/>
                  <a:pt x="2071" y="7231"/>
                  <a:pt x="2260" y="7185"/>
                </a:cubicBezTo>
                <a:lnTo>
                  <a:pt x="2089" y="1670"/>
                </a:lnTo>
                <a:cubicBezTo>
                  <a:pt x="1654" y="1641"/>
                  <a:pt x="1306" y="1277"/>
                  <a:pt x="1306" y="835"/>
                </a:cubicBezTo>
                <a:cubicBezTo>
                  <a:pt x="1306" y="375"/>
                  <a:pt x="1680" y="0"/>
                  <a:pt x="2143" y="0"/>
                </a:cubicBezTo>
                <a:close/>
                <a:moveTo>
                  <a:pt x="416" y="4551"/>
                </a:moveTo>
                <a:cubicBezTo>
                  <a:pt x="646" y="4551"/>
                  <a:pt x="833" y="4736"/>
                  <a:pt x="833" y="4969"/>
                </a:cubicBezTo>
                <a:cubicBezTo>
                  <a:pt x="833" y="5199"/>
                  <a:pt x="648" y="5384"/>
                  <a:pt x="416" y="5384"/>
                </a:cubicBezTo>
                <a:cubicBezTo>
                  <a:pt x="187" y="5384"/>
                  <a:pt x="0" y="5199"/>
                  <a:pt x="0" y="4969"/>
                </a:cubicBezTo>
                <a:cubicBezTo>
                  <a:pt x="2" y="4736"/>
                  <a:pt x="187" y="4551"/>
                  <a:pt x="416" y="4551"/>
                </a:cubicBezTo>
                <a:close/>
                <a:moveTo>
                  <a:pt x="6856" y="952"/>
                </a:moveTo>
                <a:cubicBezTo>
                  <a:pt x="6716" y="952"/>
                  <a:pt x="6603" y="1066"/>
                  <a:pt x="6603" y="1205"/>
                </a:cubicBezTo>
                <a:cubicBezTo>
                  <a:pt x="6603" y="1343"/>
                  <a:pt x="6716" y="1456"/>
                  <a:pt x="6856" y="1456"/>
                </a:cubicBezTo>
                <a:cubicBezTo>
                  <a:pt x="6994" y="1456"/>
                  <a:pt x="7107" y="1343"/>
                  <a:pt x="7107" y="1205"/>
                </a:cubicBezTo>
                <a:cubicBezTo>
                  <a:pt x="7105" y="1066"/>
                  <a:pt x="6994" y="952"/>
                  <a:pt x="6856" y="952"/>
                </a:cubicBezTo>
                <a:close/>
                <a:moveTo>
                  <a:pt x="8226" y="4600"/>
                </a:moveTo>
                <a:cubicBezTo>
                  <a:pt x="8189" y="4508"/>
                  <a:pt x="8170" y="4407"/>
                  <a:pt x="8170" y="4302"/>
                </a:cubicBezTo>
                <a:cubicBezTo>
                  <a:pt x="8170" y="4195"/>
                  <a:pt x="8191" y="4093"/>
                  <a:pt x="8228" y="4000"/>
                </a:cubicBezTo>
                <a:lnTo>
                  <a:pt x="2852" y="1286"/>
                </a:lnTo>
                <a:cubicBezTo>
                  <a:pt x="2721" y="1491"/>
                  <a:pt x="2503" y="1637"/>
                  <a:pt x="2252" y="1668"/>
                </a:cubicBezTo>
                <a:lnTo>
                  <a:pt x="2421" y="7183"/>
                </a:lnTo>
                <a:cubicBezTo>
                  <a:pt x="2530" y="7202"/>
                  <a:pt x="2622" y="7261"/>
                  <a:pt x="2686" y="734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rot="7355165">
            <a:off x="8197463" y="1374859"/>
            <a:ext cx="578861" cy="579015"/>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rgbClr val="92D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03"/>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504"/>
        <p:cNvGrpSpPr/>
        <p:nvPr/>
      </p:nvGrpSpPr>
      <p:grpSpPr>
        <a:xfrm>
          <a:off x="0" y="0"/>
          <a:ext cx="0" cy="0"/>
          <a:chOff x="0" y="0"/>
          <a:chExt cx="0" cy="0"/>
        </a:xfrm>
      </p:grpSpPr>
      <p:sp>
        <p:nvSpPr>
          <p:cNvPr id="505" name="Google Shape;505;p3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2"/>
        <p:cNvGrpSpPr/>
        <p:nvPr/>
      </p:nvGrpSpPr>
      <p:grpSpPr>
        <a:xfrm>
          <a:off x="0" y="0"/>
          <a:ext cx="0" cy="0"/>
          <a:chOff x="0" y="0"/>
          <a:chExt cx="0" cy="0"/>
        </a:xfrm>
      </p:grpSpPr>
      <p:sp>
        <p:nvSpPr>
          <p:cNvPr id="43" name="Google Shape;43;p5"/>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44;p5"/>
          <p:cNvGrpSpPr/>
          <p:nvPr/>
        </p:nvGrpSpPr>
        <p:grpSpPr>
          <a:xfrm>
            <a:off x="520563" y="326550"/>
            <a:ext cx="8079900" cy="426900"/>
            <a:chOff x="552450" y="401675"/>
            <a:chExt cx="8079900" cy="426900"/>
          </a:xfrm>
        </p:grpSpPr>
        <p:sp>
          <p:nvSpPr>
            <p:cNvPr id="45" name="Google Shape;45;p5"/>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subTitle" idx="1"/>
          </p:nvPr>
        </p:nvSpPr>
        <p:spPr>
          <a:xfrm>
            <a:off x="1436675" y="2384025"/>
            <a:ext cx="2420100" cy="100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0" name="Google Shape;50;p5"/>
          <p:cNvSpPr txBox="1">
            <a:spLocks noGrp="1"/>
          </p:cNvSpPr>
          <p:nvPr>
            <p:ph type="subTitle" idx="2"/>
          </p:nvPr>
        </p:nvSpPr>
        <p:spPr>
          <a:xfrm>
            <a:off x="5121272" y="2383425"/>
            <a:ext cx="2423100" cy="100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1" name="Google Shape;51;p5"/>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5"/>
          <p:cNvSpPr txBox="1">
            <a:spLocks noGrp="1"/>
          </p:cNvSpPr>
          <p:nvPr>
            <p:ph type="title" idx="3"/>
          </p:nvPr>
        </p:nvSpPr>
        <p:spPr>
          <a:xfrm>
            <a:off x="1441859" y="3389025"/>
            <a:ext cx="24096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3" name="Google Shape;53;p5"/>
          <p:cNvSpPr txBox="1">
            <a:spLocks noGrp="1"/>
          </p:cNvSpPr>
          <p:nvPr>
            <p:ph type="title" idx="4"/>
          </p:nvPr>
        </p:nvSpPr>
        <p:spPr>
          <a:xfrm>
            <a:off x="5125772" y="3389025"/>
            <a:ext cx="24141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4" name="Google Shape;54;p5"/>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55;p5"/>
          <p:cNvGrpSpPr/>
          <p:nvPr/>
        </p:nvGrpSpPr>
        <p:grpSpPr>
          <a:xfrm rot="-846281">
            <a:off x="7879557" y="690583"/>
            <a:ext cx="1078052" cy="1078403"/>
            <a:chOff x="5759760" y="3433415"/>
            <a:chExt cx="583422" cy="583612"/>
          </a:xfrm>
        </p:grpSpPr>
        <p:sp>
          <p:nvSpPr>
            <p:cNvPr id="56" name="Google Shape;56;p5"/>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accent2"/>
        </a:solidFill>
        <a:effectLst/>
      </p:bgPr>
    </p:bg>
    <p:spTree>
      <p:nvGrpSpPr>
        <p:cNvPr id="1" name="Shape 60"/>
        <p:cNvGrpSpPr/>
        <p:nvPr/>
      </p:nvGrpSpPr>
      <p:grpSpPr>
        <a:xfrm>
          <a:off x="0" y="0"/>
          <a:ext cx="0" cy="0"/>
          <a:chOff x="0" y="0"/>
          <a:chExt cx="0" cy="0"/>
        </a:xfrm>
      </p:grpSpPr>
      <p:grpSp>
        <p:nvGrpSpPr>
          <p:cNvPr id="61" name="Google Shape;61;p6"/>
          <p:cNvGrpSpPr/>
          <p:nvPr/>
        </p:nvGrpSpPr>
        <p:grpSpPr>
          <a:xfrm>
            <a:off x="520563" y="326550"/>
            <a:ext cx="8079900" cy="426900"/>
            <a:chOff x="552450" y="401675"/>
            <a:chExt cx="8079900" cy="426900"/>
          </a:xfrm>
        </p:grpSpPr>
        <p:sp>
          <p:nvSpPr>
            <p:cNvPr id="62" name="Google Shape;62;p6"/>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6"/>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6"/>
          <p:cNvSpPr/>
          <p:nvPr/>
        </p:nvSpPr>
        <p:spPr>
          <a:xfrm>
            <a:off x="520575" y="819150"/>
            <a:ext cx="8079900" cy="3898800"/>
          </a:xfrm>
          <a:prstGeom prst="roundRect">
            <a:avLst>
              <a:gd name="adj" fmla="val 354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8"/>
        <p:cNvGrpSpPr/>
        <p:nvPr/>
      </p:nvGrpSpPr>
      <p:grpSpPr>
        <a:xfrm>
          <a:off x="0" y="0"/>
          <a:ext cx="0" cy="0"/>
          <a:chOff x="0" y="0"/>
          <a:chExt cx="0" cy="0"/>
        </a:xfrm>
      </p:grpSpPr>
      <p:sp>
        <p:nvSpPr>
          <p:cNvPr id="69" name="Google Shape;69;p7"/>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a:off x="697000" y="930800"/>
            <a:ext cx="7727022" cy="3340403"/>
          </a:xfrm>
          <a:custGeom>
            <a:avLst/>
            <a:gdLst/>
            <a:ahLst/>
            <a:cxnLst/>
            <a:rect l="l" t="t" r="r" b="b"/>
            <a:pathLst>
              <a:path w="41831" h="15117" extrusionOk="0">
                <a:moveTo>
                  <a:pt x="1074" y="0"/>
                </a:moveTo>
                <a:lnTo>
                  <a:pt x="40757" y="0"/>
                </a:lnTo>
                <a:cubicBezTo>
                  <a:pt x="41345" y="0"/>
                  <a:pt x="41831" y="483"/>
                  <a:pt x="41831" y="1076"/>
                </a:cubicBezTo>
                <a:lnTo>
                  <a:pt x="41831" y="14043"/>
                </a:lnTo>
                <a:cubicBezTo>
                  <a:pt x="41831" y="14631"/>
                  <a:pt x="41347" y="15116"/>
                  <a:pt x="40757" y="15116"/>
                </a:cubicBezTo>
                <a:lnTo>
                  <a:pt x="1074" y="15116"/>
                </a:lnTo>
                <a:cubicBezTo>
                  <a:pt x="486" y="15116"/>
                  <a:pt x="1" y="14633"/>
                  <a:pt x="1" y="14043"/>
                </a:cubicBezTo>
                <a:lnTo>
                  <a:pt x="1" y="1076"/>
                </a:lnTo>
                <a:cubicBezTo>
                  <a:pt x="1" y="481"/>
                  <a:pt x="484" y="0"/>
                  <a:pt x="1074" y="0"/>
                </a:cubicBez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 name="Google Shape;71;p7"/>
          <p:cNvGrpSpPr/>
          <p:nvPr/>
        </p:nvGrpSpPr>
        <p:grpSpPr>
          <a:xfrm>
            <a:off x="520563" y="326550"/>
            <a:ext cx="8079900" cy="426900"/>
            <a:chOff x="552450" y="401675"/>
            <a:chExt cx="8079900" cy="426900"/>
          </a:xfrm>
        </p:grpSpPr>
        <p:sp>
          <p:nvSpPr>
            <p:cNvPr id="72" name="Google Shape;72;p7"/>
            <p:cNvSpPr/>
            <p:nvPr/>
          </p:nvSpPr>
          <p:spPr>
            <a:xfrm>
              <a:off x="552450" y="401675"/>
              <a:ext cx="8079900" cy="426900"/>
            </a:xfrm>
            <a:prstGeom prst="roundRect">
              <a:avLst>
                <a:gd name="adj" fmla="val 2231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7"/>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rgbClr val="6DC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7"/>
          <p:cNvSpPr txBox="1">
            <a:spLocks noGrp="1"/>
          </p:cNvSpPr>
          <p:nvPr>
            <p:ph type="title"/>
          </p:nvPr>
        </p:nvSpPr>
        <p:spPr>
          <a:xfrm>
            <a:off x="1016088" y="1227200"/>
            <a:ext cx="3975300" cy="574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7" name="Google Shape;77;p7"/>
          <p:cNvSpPr txBox="1">
            <a:spLocks noGrp="1"/>
          </p:cNvSpPr>
          <p:nvPr>
            <p:ph type="subTitle" idx="1"/>
          </p:nvPr>
        </p:nvSpPr>
        <p:spPr>
          <a:xfrm rot="-259">
            <a:off x="1016087" y="1874950"/>
            <a:ext cx="3975300" cy="2041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78" name="Google Shape;78;p7"/>
          <p:cNvSpPr/>
          <p:nvPr/>
        </p:nvSpPr>
        <p:spPr>
          <a:xfrm>
            <a:off x="7197192" y="1089921"/>
            <a:ext cx="780642" cy="123424"/>
          </a:xfrm>
          <a:custGeom>
            <a:avLst/>
            <a:gdLst/>
            <a:ahLst/>
            <a:cxnLst/>
            <a:rect l="l" t="t" r="r" b="b"/>
            <a:pathLst>
              <a:path w="6186" h="978" extrusionOk="0">
                <a:moveTo>
                  <a:pt x="488" y="1"/>
                </a:moveTo>
                <a:lnTo>
                  <a:pt x="5699" y="1"/>
                </a:lnTo>
                <a:cubicBezTo>
                  <a:pt x="5966" y="1"/>
                  <a:pt x="6186" y="221"/>
                  <a:pt x="6186" y="488"/>
                </a:cubicBezTo>
                <a:lnTo>
                  <a:pt x="6186" y="488"/>
                </a:lnTo>
                <a:cubicBezTo>
                  <a:pt x="6186" y="755"/>
                  <a:pt x="5966" y="978"/>
                  <a:pt x="5699" y="978"/>
                </a:cubicBezTo>
                <a:lnTo>
                  <a:pt x="488" y="978"/>
                </a:lnTo>
                <a:cubicBezTo>
                  <a:pt x="221" y="978"/>
                  <a:pt x="0" y="755"/>
                  <a:pt x="0" y="488"/>
                </a:cubicBezTo>
                <a:lnTo>
                  <a:pt x="0" y="488"/>
                </a:lnTo>
                <a:cubicBezTo>
                  <a:pt x="0" y="219"/>
                  <a:pt x="218"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7"/>
          <p:cNvSpPr/>
          <p:nvPr/>
        </p:nvSpPr>
        <p:spPr>
          <a:xfrm>
            <a:off x="5967911" y="1162865"/>
            <a:ext cx="627568" cy="119511"/>
          </a:xfrm>
          <a:custGeom>
            <a:avLst/>
            <a:gdLst/>
            <a:ahLst/>
            <a:cxnLst/>
            <a:rect l="l" t="t" r="r" b="b"/>
            <a:pathLst>
              <a:path w="4973" h="947" extrusionOk="0">
                <a:moveTo>
                  <a:pt x="474" y="1"/>
                </a:moveTo>
                <a:lnTo>
                  <a:pt x="4500" y="1"/>
                </a:lnTo>
                <a:cubicBezTo>
                  <a:pt x="4759" y="1"/>
                  <a:pt x="4973" y="214"/>
                  <a:pt x="4973" y="474"/>
                </a:cubicBezTo>
                <a:lnTo>
                  <a:pt x="4973" y="474"/>
                </a:lnTo>
                <a:cubicBezTo>
                  <a:pt x="4973" y="733"/>
                  <a:pt x="4759" y="947"/>
                  <a:pt x="4500" y="947"/>
                </a:cubicBezTo>
                <a:lnTo>
                  <a:pt x="474" y="947"/>
                </a:lnTo>
                <a:cubicBezTo>
                  <a:pt x="214" y="947"/>
                  <a:pt x="1" y="733"/>
                  <a:pt x="1" y="474"/>
                </a:cubicBezTo>
                <a:lnTo>
                  <a:pt x="1" y="474"/>
                </a:lnTo>
                <a:cubicBezTo>
                  <a:pt x="1" y="214"/>
                  <a:pt x="214" y="1"/>
                  <a:pt x="474" y="1"/>
                </a:cubicBezTo>
                <a:close/>
              </a:path>
            </a:pathLst>
          </a:custGeom>
          <a:solidFill>
            <a:srgbClr val="92D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7"/>
          <p:cNvSpPr/>
          <p:nvPr/>
        </p:nvSpPr>
        <p:spPr>
          <a:xfrm>
            <a:off x="6651770" y="1162865"/>
            <a:ext cx="431587" cy="119511"/>
          </a:xfrm>
          <a:custGeom>
            <a:avLst/>
            <a:gdLst/>
            <a:ahLst/>
            <a:cxnLst/>
            <a:rect l="l" t="t" r="r" b="b"/>
            <a:pathLst>
              <a:path w="3420" h="947" extrusionOk="0">
                <a:moveTo>
                  <a:pt x="473" y="1"/>
                </a:moveTo>
                <a:lnTo>
                  <a:pt x="2947" y="1"/>
                </a:lnTo>
                <a:cubicBezTo>
                  <a:pt x="3206" y="1"/>
                  <a:pt x="3420" y="214"/>
                  <a:pt x="3420" y="474"/>
                </a:cubicBezTo>
                <a:lnTo>
                  <a:pt x="3420" y="474"/>
                </a:lnTo>
                <a:cubicBezTo>
                  <a:pt x="3420" y="733"/>
                  <a:pt x="3206" y="947"/>
                  <a:pt x="2947" y="947"/>
                </a:cubicBezTo>
                <a:lnTo>
                  <a:pt x="473" y="947"/>
                </a:lnTo>
                <a:cubicBezTo>
                  <a:pt x="214" y="947"/>
                  <a:pt x="0" y="733"/>
                  <a:pt x="0" y="474"/>
                </a:cubicBezTo>
                <a:lnTo>
                  <a:pt x="0" y="474"/>
                </a:lnTo>
                <a:cubicBezTo>
                  <a:pt x="0" y="214"/>
                  <a:pt x="212" y="1"/>
                  <a:pt x="473" y="1"/>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7"/>
          <p:cNvSpPr/>
          <p:nvPr/>
        </p:nvSpPr>
        <p:spPr>
          <a:xfrm>
            <a:off x="7139015" y="1162865"/>
            <a:ext cx="592107" cy="119511"/>
          </a:xfrm>
          <a:custGeom>
            <a:avLst/>
            <a:gdLst/>
            <a:ahLst/>
            <a:cxnLst/>
            <a:rect l="l" t="t" r="r" b="b"/>
            <a:pathLst>
              <a:path w="4692" h="947" extrusionOk="0">
                <a:moveTo>
                  <a:pt x="474" y="1"/>
                </a:moveTo>
                <a:lnTo>
                  <a:pt x="4218" y="1"/>
                </a:lnTo>
                <a:cubicBezTo>
                  <a:pt x="4478" y="1"/>
                  <a:pt x="4691" y="214"/>
                  <a:pt x="4691" y="474"/>
                </a:cubicBezTo>
                <a:lnTo>
                  <a:pt x="4691" y="474"/>
                </a:lnTo>
                <a:cubicBezTo>
                  <a:pt x="4691" y="733"/>
                  <a:pt x="4478" y="947"/>
                  <a:pt x="4218" y="947"/>
                </a:cubicBezTo>
                <a:lnTo>
                  <a:pt x="474" y="947"/>
                </a:lnTo>
                <a:cubicBezTo>
                  <a:pt x="215" y="947"/>
                  <a:pt x="1" y="733"/>
                  <a:pt x="1" y="474"/>
                </a:cubicBezTo>
                <a:lnTo>
                  <a:pt x="1" y="474"/>
                </a:lnTo>
                <a:cubicBezTo>
                  <a:pt x="1" y="214"/>
                  <a:pt x="215" y="1"/>
                  <a:pt x="474" y="1"/>
                </a:cubicBezTo>
                <a:close/>
              </a:path>
            </a:pathLst>
          </a:custGeom>
          <a:solidFill>
            <a:srgbClr val="6D65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7"/>
          <p:cNvSpPr/>
          <p:nvPr/>
        </p:nvSpPr>
        <p:spPr>
          <a:xfrm>
            <a:off x="7824893" y="1144692"/>
            <a:ext cx="158249" cy="145761"/>
          </a:xfrm>
          <a:custGeom>
            <a:avLst/>
            <a:gdLst/>
            <a:ahLst/>
            <a:cxnLst/>
            <a:rect l="l" t="t" r="r" b="b"/>
            <a:pathLst>
              <a:path w="1254" h="1155" extrusionOk="0">
                <a:moveTo>
                  <a:pt x="725" y="50"/>
                </a:moveTo>
                <a:lnTo>
                  <a:pt x="87" y="1154"/>
                </a:lnTo>
                <a:lnTo>
                  <a:pt x="1" y="1105"/>
                </a:lnTo>
                <a:lnTo>
                  <a:pt x="638" y="1"/>
                </a:lnTo>
                <a:close/>
                <a:moveTo>
                  <a:pt x="1253" y="50"/>
                </a:moveTo>
                <a:lnTo>
                  <a:pt x="1169" y="1"/>
                </a:lnTo>
                <a:lnTo>
                  <a:pt x="531" y="1105"/>
                </a:lnTo>
                <a:lnTo>
                  <a:pt x="616" y="11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7"/>
          <p:cNvSpPr/>
          <p:nvPr/>
        </p:nvSpPr>
        <p:spPr>
          <a:xfrm>
            <a:off x="5967911" y="1420820"/>
            <a:ext cx="119507" cy="119259"/>
          </a:xfrm>
          <a:custGeom>
            <a:avLst/>
            <a:gdLst/>
            <a:ahLst/>
            <a:cxnLst/>
            <a:rect l="l" t="t" r="r" b="b"/>
            <a:pathLst>
              <a:path w="947" h="945" extrusionOk="0">
                <a:moveTo>
                  <a:pt x="474" y="1"/>
                </a:moveTo>
                <a:lnTo>
                  <a:pt x="474" y="1"/>
                </a:lnTo>
                <a:cubicBezTo>
                  <a:pt x="735" y="1"/>
                  <a:pt x="947" y="212"/>
                  <a:pt x="947" y="474"/>
                </a:cubicBezTo>
                <a:lnTo>
                  <a:pt x="947" y="474"/>
                </a:lnTo>
                <a:cubicBezTo>
                  <a:pt x="947" y="733"/>
                  <a:pt x="735" y="944"/>
                  <a:pt x="474" y="944"/>
                </a:cubicBezTo>
                <a:lnTo>
                  <a:pt x="474" y="944"/>
                </a:lnTo>
                <a:cubicBezTo>
                  <a:pt x="214" y="944"/>
                  <a:pt x="1" y="733"/>
                  <a:pt x="1" y="474"/>
                </a:cubicBezTo>
                <a:lnTo>
                  <a:pt x="1" y="474"/>
                </a:lnTo>
                <a:cubicBezTo>
                  <a:pt x="1" y="212"/>
                  <a:pt x="214" y="1"/>
                  <a:pt x="474" y="1"/>
                </a:cubicBezTo>
                <a:close/>
              </a:path>
            </a:pathLst>
          </a:custGeom>
          <a:solidFill>
            <a:srgbClr val="6D65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7"/>
          <p:cNvSpPr/>
          <p:nvPr/>
        </p:nvSpPr>
        <p:spPr>
          <a:xfrm>
            <a:off x="6182824" y="1420820"/>
            <a:ext cx="119759" cy="119511"/>
          </a:xfrm>
          <a:custGeom>
            <a:avLst/>
            <a:gdLst/>
            <a:ahLst/>
            <a:cxnLst/>
            <a:rect l="l" t="t" r="r" b="b"/>
            <a:pathLst>
              <a:path w="949" h="947" extrusionOk="0">
                <a:moveTo>
                  <a:pt x="473" y="1"/>
                </a:moveTo>
                <a:lnTo>
                  <a:pt x="948" y="947"/>
                </a:lnTo>
                <a:lnTo>
                  <a:pt x="0" y="947"/>
                </a:ln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7"/>
          <p:cNvSpPr/>
          <p:nvPr/>
        </p:nvSpPr>
        <p:spPr>
          <a:xfrm>
            <a:off x="6408842" y="1420820"/>
            <a:ext cx="387040" cy="119259"/>
          </a:xfrm>
          <a:custGeom>
            <a:avLst/>
            <a:gdLst/>
            <a:ahLst/>
            <a:cxnLst/>
            <a:rect l="l" t="t" r="r" b="b"/>
            <a:pathLst>
              <a:path w="3067" h="945" extrusionOk="0">
                <a:moveTo>
                  <a:pt x="473" y="1"/>
                </a:moveTo>
                <a:lnTo>
                  <a:pt x="2593" y="1"/>
                </a:lnTo>
                <a:cubicBezTo>
                  <a:pt x="2855" y="1"/>
                  <a:pt x="3066" y="212"/>
                  <a:pt x="3066" y="474"/>
                </a:cubicBezTo>
                <a:lnTo>
                  <a:pt x="3066" y="474"/>
                </a:lnTo>
                <a:cubicBezTo>
                  <a:pt x="3066" y="733"/>
                  <a:pt x="2855" y="944"/>
                  <a:pt x="2593" y="944"/>
                </a:cubicBezTo>
                <a:lnTo>
                  <a:pt x="473" y="944"/>
                </a:lnTo>
                <a:cubicBezTo>
                  <a:pt x="214" y="944"/>
                  <a:pt x="0" y="733"/>
                  <a:pt x="0" y="474"/>
                </a:cubicBezTo>
                <a:lnTo>
                  <a:pt x="0" y="474"/>
                </a:lnTo>
                <a:cubicBezTo>
                  <a:pt x="0" y="212"/>
                  <a:pt x="214" y="1"/>
                  <a:pt x="473" y="1"/>
                </a:cubicBezTo>
                <a:close/>
              </a:path>
            </a:pathLst>
          </a:custGeom>
          <a:solidFill>
            <a:srgbClr val="6D65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8"/>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7000" y="1027900"/>
            <a:ext cx="7727022" cy="3134510"/>
          </a:xfrm>
          <a:custGeom>
            <a:avLst/>
            <a:gdLst/>
            <a:ahLst/>
            <a:cxnLst/>
            <a:rect l="l" t="t" r="r" b="b"/>
            <a:pathLst>
              <a:path w="41831" h="15117" extrusionOk="0">
                <a:moveTo>
                  <a:pt x="1074" y="0"/>
                </a:moveTo>
                <a:lnTo>
                  <a:pt x="40757" y="0"/>
                </a:lnTo>
                <a:cubicBezTo>
                  <a:pt x="41345" y="0"/>
                  <a:pt x="41831" y="483"/>
                  <a:pt x="41831" y="1076"/>
                </a:cubicBezTo>
                <a:lnTo>
                  <a:pt x="41831" y="14043"/>
                </a:lnTo>
                <a:cubicBezTo>
                  <a:pt x="41831" y="14631"/>
                  <a:pt x="41347" y="15116"/>
                  <a:pt x="40757" y="15116"/>
                </a:cubicBezTo>
                <a:lnTo>
                  <a:pt x="1074" y="15116"/>
                </a:lnTo>
                <a:cubicBezTo>
                  <a:pt x="486" y="15116"/>
                  <a:pt x="1" y="14633"/>
                  <a:pt x="1" y="14043"/>
                </a:cubicBezTo>
                <a:lnTo>
                  <a:pt x="1" y="1076"/>
                </a:lnTo>
                <a:cubicBezTo>
                  <a:pt x="1" y="481"/>
                  <a:pt x="484" y="0"/>
                  <a:pt x="1074" y="0"/>
                </a:cubicBez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 name="Google Shape;89;p8"/>
          <p:cNvGrpSpPr/>
          <p:nvPr/>
        </p:nvGrpSpPr>
        <p:grpSpPr>
          <a:xfrm>
            <a:off x="520563" y="326550"/>
            <a:ext cx="8079900" cy="426900"/>
            <a:chOff x="552450" y="401675"/>
            <a:chExt cx="8079900" cy="426900"/>
          </a:xfrm>
        </p:grpSpPr>
        <p:sp>
          <p:nvSpPr>
            <p:cNvPr id="90" name="Google Shape;90;p8"/>
            <p:cNvSpPr/>
            <p:nvPr/>
          </p:nvSpPr>
          <p:spPr>
            <a:xfrm>
              <a:off x="552450" y="401675"/>
              <a:ext cx="8079900" cy="426900"/>
            </a:xfrm>
            <a:prstGeom prst="roundRect">
              <a:avLst>
                <a:gd name="adj" fmla="val 2231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8"/>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rgbClr val="6DC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 name="Google Shape;94;p8"/>
          <p:cNvSpPr txBox="1">
            <a:spLocks noGrp="1"/>
          </p:cNvSpPr>
          <p:nvPr>
            <p:ph type="title"/>
          </p:nvPr>
        </p:nvSpPr>
        <p:spPr>
          <a:xfrm>
            <a:off x="1442700" y="1323975"/>
            <a:ext cx="6258600" cy="2542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96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grpSp>
        <p:nvGrpSpPr>
          <p:cNvPr id="95" name="Google Shape;95;p8"/>
          <p:cNvGrpSpPr/>
          <p:nvPr/>
        </p:nvGrpSpPr>
        <p:grpSpPr>
          <a:xfrm>
            <a:off x="6180562" y="4095502"/>
            <a:ext cx="2148254" cy="426910"/>
            <a:chOff x="2633694" y="2674236"/>
            <a:chExt cx="1790958" cy="355877"/>
          </a:xfrm>
        </p:grpSpPr>
        <p:sp>
          <p:nvSpPr>
            <p:cNvPr id="96" name="Google Shape;96;p8"/>
            <p:cNvSpPr/>
            <p:nvPr/>
          </p:nvSpPr>
          <p:spPr>
            <a:xfrm>
              <a:off x="2633694" y="2808212"/>
              <a:ext cx="1790958" cy="221902"/>
            </a:xfrm>
            <a:custGeom>
              <a:avLst/>
              <a:gdLst/>
              <a:ahLst/>
              <a:cxnLst/>
              <a:rect l="l" t="t" r="r" b="b"/>
              <a:pathLst>
                <a:path w="37764" h="4679" extrusionOk="0">
                  <a:moveTo>
                    <a:pt x="2339" y="0"/>
                  </a:moveTo>
                  <a:lnTo>
                    <a:pt x="35423" y="0"/>
                  </a:lnTo>
                  <a:cubicBezTo>
                    <a:pt x="36710" y="0"/>
                    <a:pt x="37763" y="1053"/>
                    <a:pt x="37763" y="2339"/>
                  </a:cubicBezTo>
                  <a:lnTo>
                    <a:pt x="37763" y="2339"/>
                  </a:lnTo>
                  <a:cubicBezTo>
                    <a:pt x="37763" y="3628"/>
                    <a:pt x="36708" y="4679"/>
                    <a:pt x="35423" y="4679"/>
                  </a:cubicBezTo>
                  <a:lnTo>
                    <a:pt x="2339" y="4679"/>
                  </a:lnTo>
                  <a:cubicBezTo>
                    <a:pt x="1051" y="4679"/>
                    <a:pt x="0" y="3624"/>
                    <a:pt x="0" y="2339"/>
                  </a:cubicBezTo>
                  <a:lnTo>
                    <a:pt x="0" y="2339"/>
                  </a:lnTo>
                  <a:cubicBezTo>
                    <a:pt x="0" y="1051"/>
                    <a:pt x="1051" y="0"/>
                    <a:pt x="23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8"/>
            <p:cNvSpPr/>
            <p:nvPr/>
          </p:nvSpPr>
          <p:spPr>
            <a:xfrm>
              <a:off x="2661675" y="2831592"/>
              <a:ext cx="1369065" cy="175141"/>
            </a:xfrm>
            <a:custGeom>
              <a:avLst/>
              <a:gdLst/>
              <a:ahLst/>
              <a:cxnLst/>
              <a:rect l="l" t="t" r="r" b="b"/>
              <a:pathLst>
                <a:path w="28868" h="3693" extrusionOk="0">
                  <a:moveTo>
                    <a:pt x="1847" y="1"/>
                  </a:moveTo>
                  <a:lnTo>
                    <a:pt x="27021" y="1"/>
                  </a:lnTo>
                  <a:cubicBezTo>
                    <a:pt x="28037" y="1"/>
                    <a:pt x="28868" y="832"/>
                    <a:pt x="28868" y="1846"/>
                  </a:cubicBezTo>
                  <a:lnTo>
                    <a:pt x="28868" y="1846"/>
                  </a:lnTo>
                  <a:cubicBezTo>
                    <a:pt x="28868" y="2861"/>
                    <a:pt x="28037" y="3692"/>
                    <a:pt x="27021" y="3692"/>
                  </a:cubicBezTo>
                  <a:lnTo>
                    <a:pt x="1847" y="3692"/>
                  </a:lnTo>
                  <a:cubicBezTo>
                    <a:pt x="831" y="3692"/>
                    <a:pt x="1" y="2861"/>
                    <a:pt x="1" y="1846"/>
                  </a:cubicBezTo>
                  <a:lnTo>
                    <a:pt x="1" y="1846"/>
                  </a:lnTo>
                  <a:cubicBezTo>
                    <a:pt x="1" y="830"/>
                    <a:pt x="831" y="1"/>
                    <a:pt x="1847" y="1"/>
                  </a:cubicBezTo>
                  <a:close/>
                </a:path>
              </a:pathLst>
            </a:custGeom>
            <a:solidFill>
              <a:srgbClr val="92D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8"/>
            <p:cNvSpPr/>
            <p:nvPr/>
          </p:nvSpPr>
          <p:spPr>
            <a:xfrm>
              <a:off x="2661675" y="2831592"/>
              <a:ext cx="104904" cy="167885"/>
            </a:xfrm>
            <a:custGeom>
              <a:avLst/>
              <a:gdLst/>
              <a:ahLst/>
              <a:cxnLst/>
              <a:rect l="l" t="t" r="r" b="b"/>
              <a:pathLst>
                <a:path w="2212" h="3540" extrusionOk="0">
                  <a:moveTo>
                    <a:pt x="1115" y="3540"/>
                  </a:moveTo>
                  <a:lnTo>
                    <a:pt x="2211" y="1"/>
                  </a:lnTo>
                  <a:lnTo>
                    <a:pt x="1847" y="1"/>
                  </a:lnTo>
                  <a:cubicBezTo>
                    <a:pt x="831" y="1"/>
                    <a:pt x="1" y="832"/>
                    <a:pt x="1" y="1846"/>
                  </a:cubicBezTo>
                  <a:cubicBezTo>
                    <a:pt x="1" y="2602"/>
                    <a:pt x="461" y="3254"/>
                    <a:pt x="1115" y="3540"/>
                  </a:cubicBezTo>
                  <a:close/>
                </a:path>
              </a:pathLst>
            </a:custGeom>
            <a:solidFill>
              <a:srgbClr val="6BB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8"/>
            <p:cNvSpPr/>
            <p:nvPr/>
          </p:nvSpPr>
          <p:spPr>
            <a:xfrm>
              <a:off x="2883434" y="2831592"/>
              <a:ext cx="225316" cy="175141"/>
            </a:xfrm>
            <a:custGeom>
              <a:avLst/>
              <a:gdLst/>
              <a:ahLst/>
              <a:cxnLst/>
              <a:rect l="l" t="t" r="r" b="b"/>
              <a:pathLst>
                <a:path w="4751" h="3693" extrusionOk="0">
                  <a:moveTo>
                    <a:pt x="1144" y="1"/>
                  </a:moveTo>
                  <a:lnTo>
                    <a:pt x="1" y="3692"/>
                  </a:lnTo>
                  <a:lnTo>
                    <a:pt x="3610" y="3692"/>
                  </a:lnTo>
                  <a:lnTo>
                    <a:pt x="4751" y="1"/>
                  </a:lnTo>
                  <a:close/>
                </a:path>
              </a:pathLst>
            </a:custGeom>
            <a:solidFill>
              <a:srgbClr val="6BB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8"/>
            <p:cNvSpPr/>
            <p:nvPr/>
          </p:nvSpPr>
          <p:spPr>
            <a:xfrm>
              <a:off x="3225653" y="2831592"/>
              <a:ext cx="225411" cy="175141"/>
            </a:xfrm>
            <a:custGeom>
              <a:avLst/>
              <a:gdLst/>
              <a:ahLst/>
              <a:cxnLst/>
              <a:rect l="l" t="t" r="r" b="b"/>
              <a:pathLst>
                <a:path w="4753" h="3693" extrusionOk="0">
                  <a:moveTo>
                    <a:pt x="1144" y="1"/>
                  </a:moveTo>
                  <a:lnTo>
                    <a:pt x="0" y="3692"/>
                  </a:lnTo>
                  <a:lnTo>
                    <a:pt x="3609" y="3692"/>
                  </a:lnTo>
                  <a:lnTo>
                    <a:pt x="4753" y="1"/>
                  </a:lnTo>
                  <a:close/>
                </a:path>
              </a:pathLst>
            </a:custGeom>
            <a:solidFill>
              <a:srgbClr val="6BB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8"/>
            <p:cNvSpPr/>
            <p:nvPr/>
          </p:nvSpPr>
          <p:spPr>
            <a:xfrm>
              <a:off x="3567966" y="2831592"/>
              <a:ext cx="225316" cy="175141"/>
            </a:xfrm>
            <a:custGeom>
              <a:avLst/>
              <a:gdLst/>
              <a:ahLst/>
              <a:cxnLst/>
              <a:rect l="l" t="t" r="r" b="b"/>
              <a:pathLst>
                <a:path w="4751" h="3693" extrusionOk="0">
                  <a:moveTo>
                    <a:pt x="1144" y="1"/>
                  </a:moveTo>
                  <a:lnTo>
                    <a:pt x="0" y="3692"/>
                  </a:lnTo>
                  <a:lnTo>
                    <a:pt x="3609" y="3692"/>
                  </a:lnTo>
                  <a:lnTo>
                    <a:pt x="4750" y="1"/>
                  </a:lnTo>
                  <a:close/>
                </a:path>
              </a:pathLst>
            </a:custGeom>
            <a:solidFill>
              <a:srgbClr val="6BB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8"/>
            <p:cNvSpPr/>
            <p:nvPr/>
          </p:nvSpPr>
          <p:spPr>
            <a:xfrm>
              <a:off x="3910138" y="2834058"/>
              <a:ext cx="120697" cy="172674"/>
            </a:xfrm>
            <a:custGeom>
              <a:avLst/>
              <a:gdLst/>
              <a:ahLst/>
              <a:cxnLst/>
              <a:rect l="l" t="t" r="r" b="b"/>
              <a:pathLst>
                <a:path w="2545" h="3641" extrusionOk="0">
                  <a:moveTo>
                    <a:pt x="1128" y="0"/>
                  </a:moveTo>
                  <a:lnTo>
                    <a:pt x="1" y="3640"/>
                  </a:lnTo>
                  <a:lnTo>
                    <a:pt x="696" y="3640"/>
                  </a:lnTo>
                  <a:cubicBezTo>
                    <a:pt x="1712" y="3640"/>
                    <a:pt x="2543" y="2809"/>
                    <a:pt x="2543" y="1794"/>
                  </a:cubicBezTo>
                  <a:cubicBezTo>
                    <a:pt x="2545" y="928"/>
                    <a:pt x="1938" y="196"/>
                    <a:pt x="1128" y="0"/>
                  </a:cubicBezTo>
                  <a:close/>
                </a:path>
              </a:pathLst>
            </a:custGeom>
            <a:solidFill>
              <a:srgbClr val="6BB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8"/>
            <p:cNvSpPr/>
            <p:nvPr/>
          </p:nvSpPr>
          <p:spPr>
            <a:xfrm>
              <a:off x="3915923" y="2674236"/>
              <a:ext cx="99877" cy="70806"/>
            </a:xfrm>
            <a:custGeom>
              <a:avLst/>
              <a:gdLst/>
              <a:ahLst/>
              <a:cxnLst/>
              <a:rect l="l" t="t" r="r" b="b"/>
              <a:pathLst>
                <a:path w="2106" h="1493" extrusionOk="0">
                  <a:moveTo>
                    <a:pt x="163" y="740"/>
                  </a:moveTo>
                  <a:lnTo>
                    <a:pt x="747" y="1324"/>
                  </a:lnTo>
                  <a:cubicBezTo>
                    <a:pt x="917" y="1493"/>
                    <a:pt x="1191" y="1493"/>
                    <a:pt x="1362" y="1324"/>
                  </a:cubicBezTo>
                  <a:lnTo>
                    <a:pt x="1944" y="740"/>
                  </a:lnTo>
                  <a:cubicBezTo>
                    <a:pt x="2073" y="613"/>
                    <a:pt x="2106" y="434"/>
                    <a:pt x="2036" y="267"/>
                  </a:cubicBezTo>
                  <a:cubicBezTo>
                    <a:pt x="1968" y="101"/>
                    <a:pt x="1814" y="0"/>
                    <a:pt x="1635" y="0"/>
                  </a:cubicBezTo>
                  <a:lnTo>
                    <a:pt x="469" y="0"/>
                  </a:lnTo>
                  <a:cubicBezTo>
                    <a:pt x="288" y="0"/>
                    <a:pt x="138" y="103"/>
                    <a:pt x="68" y="267"/>
                  </a:cubicBezTo>
                  <a:cubicBezTo>
                    <a:pt x="0" y="432"/>
                    <a:pt x="37" y="615"/>
                    <a:pt x="163" y="740"/>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104;p8"/>
          <p:cNvSpPr/>
          <p:nvPr/>
        </p:nvSpPr>
        <p:spPr>
          <a:xfrm>
            <a:off x="719991" y="4282275"/>
            <a:ext cx="260940" cy="240148"/>
          </a:xfrm>
          <a:custGeom>
            <a:avLst/>
            <a:gdLst/>
            <a:ahLst/>
            <a:cxnLst/>
            <a:rect l="l" t="t" r="r" b="b"/>
            <a:pathLst>
              <a:path w="1255" h="1155" extrusionOk="0">
                <a:moveTo>
                  <a:pt x="722" y="50"/>
                </a:moveTo>
                <a:lnTo>
                  <a:pt x="85" y="1154"/>
                </a:lnTo>
                <a:lnTo>
                  <a:pt x="0" y="1107"/>
                </a:lnTo>
                <a:lnTo>
                  <a:pt x="638" y="1"/>
                </a:lnTo>
                <a:close/>
                <a:moveTo>
                  <a:pt x="1255" y="50"/>
                </a:moveTo>
                <a:lnTo>
                  <a:pt x="1170" y="1"/>
                </a:lnTo>
                <a:lnTo>
                  <a:pt x="533" y="1107"/>
                </a:lnTo>
                <a:lnTo>
                  <a:pt x="617" y="11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p:cNvSpPr/>
          <p:nvPr/>
        </p:nvSpPr>
        <p:spPr>
          <a:xfrm>
            <a:off x="1056825" y="4303691"/>
            <a:ext cx="625008" cy="196900"/>
          </a:xfrm>
          <a:custGeom>
            <a:avLst/>
            <a:gdLst/>
            <a:ahLst/>
            <a:cxnLst/>
            <a:rect l="l" t="t" r="r" b="b"/>
            <a:pathLst>
              <a:path w="3006" h="947" extrusionOk="0">
                <a:moveTo>
                  <a:pt x="474" y="0"/>
                </a:moveTo>
                <a:lnTo>
                  <a:pt x="2532" y="0"/>
                </a:lnTo>
                <a:cubicBezTo>
                  <a:pt x="2791" y="0"/>
                  <a:pt x="3005" y="214"/>
                  <a:pt x="3005" y="473"/>
                </a:cubicBezTo>
                <a:lnTo>
                  <a:pt x="3005" y="473"/>
                </a:lnTo>
                <a:cubicBezTo>
                  <a:pt x="3005" y="733"/>
                  <a:pt x="2791" y="946"/>
                  <a:pt x="2532" y="946"/>
                </a:cubicBezTo>
                <a:lnTo>
                  <a:pt x="474" y="946"/>
                </a:lnTo>
                <a:cubicBezTo>
                  <a:pt x="215" y="946"/>
                  <a:pt x="1" y="733"/>
                  <a:pt x="1" y="473"/>
                </a:cubicBezTo>
                <a:lnTo>
                  <a:pt x="1" y="473"/>
                </a:lnTo>
                <a:cubicBezTo>
                  <a:pt x="1" y="214"/>
                  <a:pt x="215" y="0"/>
                  <a:pt x="474" y="0"/>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p:cNvSpPr/>
          <p:nvPr/>
        </p:nvSpPr>
        <p:spPr>
          <a:xfrm>
            <a:off x="1850464" y="4303691"/>
            <a:ext cx="428107" cy="196900"/>
          </a:xfrm>
          <a:custGeom>
            <a:avLst/>
            <a:gdLst/>
            <a:ahLst/>
            <a:cxnLst/>
            <a:rect l="l" t="t" r="r" b="b"/>
            <a:pathLst>
              <a:path w="2059" h="947" extrusionOk="0">
                <a:moveTo>
                  <a:pt x="475" y="0"/>
                </a:moveTo>
                <a:lnTo>
                  <a:pt x="1586" y="0"/>
                </a:lnTo>
                <a:cubicBezTo>
                  <a:pt x="1845" y="0"/>
                  <a:pt x="2059" y="214"/>
                  <a:pt x="2059" y="473"/>
                </a:cubicBezTo>
                <a:lnTo>
                  <a:pt x="2059" y="473"/>
                </a:lnTo>
                <a:cubicBezTo>
                  <a:pt x="2059" y="733"/>
                  <a:pt x="1845" y="946"/>
                  <a:pt x="1586" y="946"/>
                </a:cubicBezTo>
                <a:lnTo>
                  <a:pt x="475" y="946"/>
                </a:lnTo>
                <a:cubicBezTo>
                  <a:pt x="216" y="946"/>
                  <a:pt x="2" y="733"/>
                  <a:pt x="2" y="473"/>
                </a:cubicBezTo>
                <a:lnTo>
                  <a:pt x="2" y="473"/>
                </a:lnTo>
                <a:cubicBezTo>
                  <a:pt x="0" y="214"/>
                  <a:pt x="214" y="0"/>
                  <a:pt x="4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2"/>
        </a:solidFill>
        <a:effectLst/>
      </p:bgPr>
    </p:bg>
    <p:spTree>
      <p:nvGrpSpPr>
        <p:cNvPr id="1" name="Shape 107"/>
        <p:cNvGrpSpPr/>
        <p:nvPr/>
      </p:nvGrpSpPr>
      <p:grpSpPr>
        <a:xfrm>
          <a:off x="0" y="0"/>
          <a:ext cx="0" cy="0"/>
          <a:chOff x="0" y="0"/>
          <a:chExt cx="0" cy="0"/>
        </a:xfrm>
      </p:grpSpPr>
      <p:sp>
        <p:nvSpPr>
          <p:cNvPr id="108" name="Google Shape;108;p9"/>
          <p:cNvSpPr/>
          <p:nvPr/>
        </p:nvSpPr>
        <p:spPr>
          <a:xfrm>
            <a:off x="520575" y="819150"/>
            <a:ext cx="8079900" cy="3898800"/>
          </a:xfrm>
          <a:prstGeom prst="roundRect">
            <a:avLst>
              <a:gd name="adj" fmla="val 3542"/>
            </a:avLst>
          </a:pr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9"/>
          <p:cNvGrpSpPr/>
          <p:nvPr/>
        </p:nvGrpSpPr>
        <p:grpSpPr>
          <a:xfrm>
            <a:off x="520563" y="326550"/>
            <a:ext cx="8079900" cy="426900"/>
            <a:chOff x="552450" y="401675"/>
            <a:chExt cx="8079900" cy="426900"/>
          </a:xfrm>
        </p:grpSpPr>
        <p:sp>
          <p:nvSpPr>
            <p:cNvPr id="110" name="Google Shape;110;p9"/>
            <p:cNvSpPr/>
            <p:nvPr/>
          </p:nvSpPr>
          <p:spPr>
            <a:xfrm>
              <a:off x="552450" y="401675"/>
              <a:ext cx="8079900" cy="426900"/>
            </a:xfrm>
            <a:prstGeom prst="roundRect">
              <a:avLst>
                <a:gd name="adj" fmla="val 2231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9"/>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9"/>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9"/>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rgbClr val="6DC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 name="Google Shape;114;p9"/>
          <p:cNvSpPr txBox="1">
            <a:spLocks noGrp="1"/>
          </p:cNvSpPr>
          <p:nvPr>
            <p:ph type="title"/>
          </p:nvPr>
        </p:nvSpPr>
        <p:spPr>
          <a:xfrm>
            <a:off x="2490600" y="1614600"/>
            <a:ext cx="4162800" cy="923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5" name="Google Shape;115;p9"/>
          <p:cNvSpPr txBox="1">
            <a:spLocks noGrp="1"/>
          </p:cNvSpPr>
          <p:nvPr>
            <p:ph type="subTitle" idx="1"/>
          </p:nvPr>
        </p:nvSpPr>
        <p:spPr>
          <a:xfrm>
            <a:off x="2479125" y="2734850"/>
            <a:ext cx="4162800" cy="104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6" name="Google Shape;116;p9"/>
          <p:cNvSpPr/>
          <p:nvPr/>
        </p:nvSpPr>
        <p:spPr>
          <a:xfrm>
            <a:off x="8038964" y="2136263"/>
            <a:ext cx="200227" cy="199811"/>
          </a:xfrm>
          <a:custGeom>
            <a:avLst/>
            <a:gdLst/>
            <a:ahLst/>
            <a:cxnLst/>
            <a:rect l="l" t="t" r="r" b="b"/>
            <a:pathLst>
              <a:path w="963" h="961" extrusionOk="0">
                <a:moveTo>
                  <a:pt x="482" y="960"/>
                </a:moveTo>
                <a:cubicBezTo>
                  <a:pt x="747" y="960"/>
                  <a:pt x="963" y="745"/>
                  <a:pt x="963" y="481"/>
                </a:cubicBezTo>
                <a:cubicBezTo>
                  <a:pt x="963" y="216"/>
                  <a:pt x="747" y="0"/>
                  <a:pt x="482" y="0"/>
                </a:cubicBezTo>
                <a:cubicBezTo>
                  <a:pt x="217" y="0"/>
                  <a:pt x="1" y="216"/>
                  <a:pt x="1" y="481"/>
                </a:cubicBezTo>
                <a:cubicBezTo>
                  <a:pt x="1" y="742"/>
                  <a:pt x="219" y="960"/>
                  <a:pt x="482" y="960"/>
                </a:cubicBezTo>
                <a:close/>
              </a:path>
            </a:pathLst>
          </a:custGeom>
          <a:solidFill>
            <a:srgbClr val="92D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p:cNvSpPr/>
          <p:nvPr/>
        </p:nvSpPr>
        <p:spPr>
          <a:xfrm rot="4304125">
            <a:off x="7672168" y="1031002"/>
            <a:ext cx="1793781" cy="1459569"/>
          </a:xfrm>
          <a:custGeom>
            <a:avLst/>
            <a:gdLst/>
            <a:ahLst/>
            <a:cxnLst/>
            <a:rect l="l" t="t" r="r" b="b"/>
            <a:pathLst>
              <a:path w="9849" h="8014" extrusionOk="0">
                <a:moveTo>
                  <a:pt x="2143" y="0"/>
                </a:moveTo>
                <a:cubicBezTo>
                  <a:pt x="2606" y="0"/>
                  <a:pt x="2982" y="375"/>
                  <a:pt x="2982" y="837"/>
                </a:cubicBezTo>
                <a:cubicBezTo>
                  <a:pt x="2982" y="946"/>
                  <a:pt x="2961" y="1045"/>
                  <a:pt x="2924" y="1142"/>
                </a:cubicBezTo>
                <a:lnTo>
                  <a:pt x="8300" y="3856"/>
                </a:lnTo>
                <a:cubicBezTo>
                  <a:pt x="8450" y="3622"/>
                  <a:pt x="8711" y="3463"/>
                  <a:pt x="9009" y="3463"/>
                </a:cubicBezTo>
                <a:cubicBezTo>
                  <a:pt x="9472" y="3463"/>
                  <a:pt x="9848" y="3840"/>
                  <a:pt x="9848" y="4302"/>
                </a:cubicBezTo>
                <a:cubicBezTo>
                  <a:pt x="9848" y="4765"/>
                  <a:pt x="9472" y="5139"/>
                  <a:pt x="9009" y="5139"/>
                </a:cubicBezTo>
                <a:cubicBezTo>
                  <a:pt x="8709" y="5139"/>
                  <a:pt x="8444" y="4981"/>
                  <a:pt x="8298" y="4744"/>
                </a:cubicBezTo>
                <a:lnTo>
                  <a:pt x="2756" y="7483"/>
                </a:lnTo>
                <a:cubicBezTo>
                  <a:pt x="2766" y="7520"/>
                  <a:pt x="2770" y="7555"/>
                  <a:pt x="2770" y="7594"/>
                </a:cubicBezTo>
                <a:cubicBezTo>
                  <a:pt x="2770" y="7827"/>
                  <a:pt x="2583" y="8014"/>
                  <a:pt x="2353" y="8014"/>
                </a:cubicBezTo>
                <a:cubicBezTo>
                  <a:pt x="2120" y="8014"/>
                  <a:pt x="1933" y="7827"/>
                  <a:pt x="1933" y="7594"/>
                </a:cubicBezTo>
                <a:cubicBezTo>
                  <a:pt x="1933" y="7395"/>
                  <a:pt x="2071" y="7231"/>
                  <a:pt x="2260" y="7185"/>
                </a:cubicBezTo>
                <a:lnTo>
                  <a:pt x="2089" y="1670"/>
                </a:lnTo>
                <a:cubicBezTo>
                  <a:pt x="1654" y="1641"/>
                  <a:pt x="1306" y="1277"/>
                  <a:pt x="1306" y="835"/>
                </a:cubicBezTo>
                <a:cubicBezTo>
                  <a:pt x="1306" y="375"/>
                  <a:pt x="1680" y="0"/>
                  <a:pt x="2143" y="0"/>
                </a:cubicBezTo>
                <a:close/>
                <a:moveTo>
                  <a:pt x="416" y="4551"/>
                </a:moveTo>
                <a:cubicBezTo>
                  <a:pt x="646" y="4551"/>
                  <a:pt x="833" y="4736"/>
                  <a:pt x="833" y="4969"/>
                </a:cubicBezTo>
                <a:cubicBezTo>
                  <a:pt x="833" y="5199"/>
                  <a:pt x="648" y="5384"/>
                  <a:pt x="416" y="5384"/>
                </a:cubicBezTo>
                <a:cubicBezTo>
                  <a:pt x="187" y="5384"/>
                  <a:pt x="0" y="5199"/>
                  <a:pt x="0" y="4969"/>
                </a:cubicBezTo>
                <a:cubicBezTo>
                  <a:pt x="2" y="4736"/>
                  <a:pt x="187" y="4551"/>
                  <a:pt x="416" y="4551"/>
                </a:cubicBezTo>
                <a:close/>
                <a:moveTo>
                  <a:pt x="6856" y="952"/>
                </a:moveTo>
                <a:cubicBezTo>
                  <a:pt x="6716" y="952"/>
                  <a:pt x="6603" y="1066"/>
                  <a:pt x="6603" y="1205"/>
                </a:cubicBezTo>
                <a:cubicBezTo>
                  <a:pt x="6603" y="1343"/>
                  <a:pt x="6716" y="1456"/>
                  <a:pt x="6856" y="1456"/>
                </a:cubicBezTo>
                <a:cubicBezTo>
                  <a:pt x="6994" y="1456"/>
                  <a:pt x="7107" y="1343"/>
                  <a:pt x="7107" y="1205"/>
                </a:cubicBezTo>
                <a:cubicBezTo>
                  <a:pt x="7105" y="1066"/>
                  <a:pt x="6994" y="952"/>
                  <a:pt x="6856" y="952"/>
                </a:cubicBezTo>
                <a:close/>
                <a:moveTo>
                  <a:pt x="8226" y="4600"/>
                </a:moveTo>
                <a:cubicBezTo>
                  <a:pt x="8189" y="4508"/>
                  <a:pt x="8170" y="4407"/>
                  <a:pt x="8170" y="4302"/>
                </a:cubicBezTo>
                <a:cubicBezTo>
                  <a:pt x="8170" y="4195"/>
                  <a:pt x="8191" y="4093"/>
                  <a:pt x="8228" y="4000"/>
                </a:cubicBezTo>
                <a:lnTo>
                  <a:pt x="2852" y="1286"/>
                </a:lnTo>
                <a:cubicBezTo>
                  <a:pt x="2721" y="1491"/>
                  <a:pt x="2503" y="1637"/>
                  <a:pt x="2252" y="1668"/>
                </a:cubicBezTo>
                <a:lnTo>
                  <a:pt x="2421" y="7183"/>
                </a:lnTo>
                <a:cubicBezTo>
                  <a:pt x="2530" y="7202"/>
                  <a:pt x="2622" y="7261"/>
                  <a:pt x="2686" y="734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p:cNvSpPr/>
          <p:nvPr/>
        </p:nvSpPr>
        <p:spPr>
          <a:xfrm rot="7355165">
            <a:off x="8197463" y="1374859"/>
            <a:ext cx="578861" cy="579015"/>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rgbClr val="92D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9"/>
          <p:cNvSpPr/>
          <p:nvPr/>
        </p:nvSpPr>
        <p:spPr>
          <a:xfrm>
            <a:off x="720009" y="4386686"/>
            <a:ext cx="88589" cy="216812"/>
          </a:xfrm>
          <a:custGeom>
            <a:avLst/>
            <a:gdLst/>
            <a:ahLst/>
            <a:cxnLst/>
            <a:rect l="l" t="t" r="r" b="b"/>
            <a:pathLst>
              <a:path w="702" h="1718" extrusionOk="0">
                <a:moveTo>
                  <a:pt x="701" y="281"/>
                </a:moveTo>
                <a:lnTo>
                  <a:pt x="278" y="281"/>
                </a:lnTo>
                <a:lnTo>
                  <a:pt x="278" y="1438"/>
                </a:lnTo>
                <a:lnTo>
                  <a:pt x="701" y="1438"/>
                </a:lnTo>
                <a:lnTo>
                  <a:pt x="701" y="1718"/>
                </a:lnTo>
                <a:lnTo>
                  <a:pt x="0" y="1718"/>
                </a:lnTo>
                <a:lnTo>
                  <a:pt x="0" y="1"/>
                </a:lnTo>
                <a:lnTo>
                  <a:pt x="7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9"/>
          <p:cNvSpPr/>
          <p:nvPr/>
        </p:nvSpPr>
        <p:spPr>
          <a:xfrm>
            <a:off x="873842" y="4435273"/>
            <a:ext cx="592107" cy="119511"/>
          </a:xfrm>
          <a:custGeom>
            <a:avLst/>
            <a:gdLst/>
            <a:ahLst/>
            <a:cxnLst/>
            <a:rect l="l" t="t" r="r" b="b"/>
            <a:pathLst>
              <a:path w="4692" h="947" extrusionOk="0">
                <a:moveTo>
                  <a:pt x="473" y="0"/>
                </a:moveTo>
                <a:lnTo>
                  <a:pt x="4218" y="0"/>
                </a:lnTo>
                <a:cubicBezTo>
                  <a:pt x="4477" y="0"/>
                  <a:pt x="4691" y="214"/>
                  <a:pt x="4691" y="473"/>
                </a:cubicBezTo>
                <a:lnTo>
                  <a:pt x="4691" y="473"/>
                </a:lnTo>
                <a:cubicBezTo>
                  <a:pt x="4691" y="735"/>
                  <a:pt x="4477" y="946"/>
                  <a:pt x="4218" y="946"/>
                </a:cubicBezTo>
                <a:lnTo>
                  <a:pt x="473" y="946"/>
                </a:lnTo>
                <a:cubicBezTo>
                  <a:pt x="212" y="946"/>
                  <a:pt x="1" y="735"/>
                  <a:pt x="1" y="473"/>
                </a:cubicBezTo>
                <a:lnTo>
                  <a:pt x="1" y="473"/>
                </a:lnTo>
                <a:cubicBezTo>
                  <a:pt x="1" y="214"/>
                  <a:pt x="212" y="0"/>
                  <a:pt x="473" y="0"/>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a:off x="1530695" y="4435273"/>
            <a:ext cx="296180" cy="119511"/>
          </a:xfrm>
          <a:custGeom>
            <a:avLst/>
            <a:gdLst/>
            <a:ahLst/>
            <a:cxnLst/>
            <a:rect l="l" t="t" r="r" b="b"/>
            <a:pathLst>
              <a:path w="2347" h="947" extrusionOk="0">
                <a:moveTo>
                  <a:pt x="475" y="0"/>
                </a:moveTo>
                <a:lnTo>
                  <a:pt x="1873" y="0"/>
                </a:lnTo>
                <a:cubicBezTo>
                  <a:pt x="2133" y="0"/>
                  <a:pt x="2346" y="214"/>
                  <a:pt x="2346" y="473"/>
                </a:cubicBezTo>
                <a:lnTo>
                  <a:pt x="2346" y="473"/>
                </a:lnTo>
                <a:cubicBezTo>
                  <a:pt x="2346" y="735"/>
                  <a:pt x="2133" y="946"/>
                  <a:pt x="1873" y="946"/>
                </a:cubicBezTo>
                <a:lnTo>
                  <a:pt x="475" y="946"/>
                </a:lnTo>
                <a:cubicBezTo>
                  <a:pt x="216" y="946"/>
                  <a:pt x="2" y="735"/>
                  <a:pt x="2" y="473"/>
                </a:cubicBezTo>
                <a:lnTo>
                  <a:pt x="2" y="473"/>
                </a:lnTo>
                <a:cubicBezTo>
                  <a:pt x="0" y="214"/>
                  <a:pt x="214" y="0"/>
                  <a:pt x="475" y="0"/>
                </a:cubicBezTo>
                <a:close/>
              </a:path>
            </a:pathLst>
          </a:custGeom>
          <a:solidFill>
            <a:srgbClr val="6D65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9"/>
          <p:cNvSpPr/>
          <p:nvPr/>
        </p:nvSpPr>
        <p:spPr>
          <a:xfrm>
            <a:off x="1891870" y="4386686"/>
            <a:ext cx="88841" cy="216812"/>
          </a:xfrm>
          <a:custGeom>
            <a:avLst/>
            <a:gdLst/>
            <a:ahLst/>
            <a:cxnLst/>
            <a:rect l="l" t="t" r="r" b="b"/>
            <a:pathLst>
              <a:path w="704" h="1718" extrusionOk="0">
                <a:moveTo>
                  <a:pt x="1" y="1"/>
                </a:moveTo>
                <a:lnTo>
                  <a:pt x="704" y="1"/>
                </a:lnTo>
                <a:lnTo>
                  <a:pt x="704" y="1718"/>
                </a:lnTo>
                <a:lnTo>
                  <a:pt x="1" y="1718"/>
                </a:lnTo>
                <a:lnTo>
                  <a:pt x="1" y="1438"/>
                </a:lnTo>
                <a:lnTo>
                  <a:pt x="426" y="1438"/>
                </a:lnTo>
                <a:lnTo>
                  <a:pt x="426" y="281"/>
                </a:lnTo>
                <a:lnTo>
                  <a:pt x="1" y="28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9"/>
          <p:cNvSpPr/>
          <p:nvPr/>
        </p:nvSpPr>
        <p:spPr>
          <a:xfrm>
            <a:off x="3545106"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rgbClr val="1B222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a:off x="4683586"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rgbClr val="1B222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9"/>
          <p:cNvSpPr/>
          <p:nvPr/>
        </p:nvSpPr>
        <p:spPr>
          <a:xfrm>
            <a:off x="2406625"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rgbClr val="1B222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9"/>
          <p:cNvSpPr/>
          <p:nvPr/>
        </p:nvSpPr>
        <p:spPr>
          <a:xfrm>
            <a:off x="5822061"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rgbClr val="1B222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7"/>
        <p:cNvGrpSpPr/>
        <p:nvPr/>
      </p:nvGrpSpPr>
      <p:grpSpPr>
        <a:xfrm>
          <a:off x="0" y="0"/>
          <a:ext cx="0" cy="0"/>
          <a:chOff x="0" y="0"/>
          <a:chExt cx="0" cy="0"/>
        </a:xfrm>
      </p:grpSpPr>
      <p:sp>
        <p:nvSpPr>
          <p:cNvPr id="128" name="Google Shape;128;p10"/>
          <p:cNvSpPr txBox="1">
            <a:spLocks noGrp="1"/>
          </p:cNvSpPr>
          <p:nvPr>
            <p:ph type="title"/>
          </p:nvPr>
        </p:nvSpPr>
        <p:spPr>
          <a:xfrm>
            <a:off x="1052775" y="1880325"/>
            <a:ext cx="2404800" cy="183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969225"/>
            <a:ext cx="7704000" cy="564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1pPr>
            <a:lvl2pPr lvl="1"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2pPr>
            <a:lvl3pPr lvl="2"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3pPr>
            <a:lvl4pPr lvl="3"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4pPr>
            <a:lvl5pPr lvl="4"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5pPr>
            <a:lvl6pPr lvl="5"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6pPr>
            <a:lvl7pPr lvl="6"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7pPr>
            <a:lvl8pPr lvl="7"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8pPr>
            <a:lvl9pPr lvl="8"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9pPr>
          </a:lstStyle>
          <a:p>
            <a:endParaRPr/>
          </a:p>
        </p:txBody>
      </p:sp>
      <p:sp>
        <p:nvSpPr>
          <p:cNvPr id="7" name="Google Shape;7;p1"/>
          <p:cNvSpPr txBox="1">
            <a:spLocks noGrp="1"/>
          </p:cNvSpPr>
          <p:nvPr>
            <p:ph type="body" idx="1"/>
          </p:nvPr>
        </p:nvSpPr>
        <p:spPr>
          <a:xfrm>
            <a:off x="720000" y="1619250"/>
            <a:ext cx="7704000" cy="29838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1pPr>
            <a:lvl2pPr marL="914400" lvl="1"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2pPr>
            <a:lvl3pPr marL="1371600" lvl="2"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3pPr>
            <a:lvl4pPr marL="1828800" lvl="3"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4pPr>
            <a:lvl5pPr marL="2286000" lvl="4"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5pPr>
            <a:lvl6pPr marL="2743200" lvl="5"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6pPr>
            <a:lvl7pPr marL="3200400" lvl="6"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7pPr>
            <a:lvl8pPr marL="3657600" lvl="7"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8pPr>
            <a:lvl9pPr marL="4114800" lvl="8" indent="-317500">
              <a:lnSpc>
                <a:spcPct val="100000"/>
              </a:lnSpc>
              <a:spcBef>
                <a:spcPts val="1600"/>
              </a:spcBef>
              <a:spcAft>
                <a:spcPts val="1600"/>
              </a:spcAft>
              <a:buClr>
                <a:schemeClr val="dk1"/>
              </a:buClr>
              <a:buSzPts val="1400"/>
              <a:buFont typeface="Cabin"/>
              <a:buChar char="■"/>
              <a:defRPr>
                <a:solidFill>
                  <a:schemeClr val="dk1"/>
                </a:solidFill>
                <a:latin typeface="Cabin"/>
                <a:ea typeface="Cabin"/>
                <a:cs typeface="Cabin"/>
                <a:sym typeface="Cab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54">
          <p15:clr>
            <a:srgbClr val="EA4335"/>
          </p15:clr>
        </p15:guide>
        <p15:guide id="3" orient="horz" pos="2900">
          <p15:clr>
            <a:srgbClr val="EA4335"/>
          </p15:clr>
        </p15:guide>
        <p15:guide id="4" pos="5306">
          <p15:clr>
            <a:srgbClr val="EA4335"/>
          </p15:clr>
        </p15:guide>
        <p15:guide id="5" orient="horz" pos="1620">
          <p15:clr>
            <a:srgbClr val="EA4335"/>
          </p15:clr>
        </p15:guide>
        <p15:guide id="6" pos="288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500"/>
        <p:cNvGrpSpPr/>
        <p:nvPr/>
      </p:nvGrpSpPr>
      <p:grpSpPr>
        <a:xfrm>
          <a:off x="0" y="0"/>
          <a:ext cx="0" cy="0"/>
          <a:chOff x="0" y="0"/>
          <a:chExt cx="0" cy="0"/>
        </a:xfrm>
      </p:grpSpPr>
      <p:sp>
        <p:nvSpPr>
          <p:cNvPr id="501" name="Google Shape;501;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502" name="Google Shape;502;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7" r:id="rId1"/>
    <p:sldLayoutId id="2147483678"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image" Target="../media/image1.png"/><Relationship Id="rId4" Type="http://schemas.openxmlformats.org/officeDocument/2006/relationships/hyperlink" Target="https://docs.google.com/spreadsheets/d/1J1hMBw1tWO8Kqc_2x5FIpGYNHVWubBeFs7__YqcN94U/copy#gid=0"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slide" Target="slide31.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29.xml"/><Relationship Id="rId7" Type="http://schemas.openxmlformats.org/officeDocument/2006/relationships/slide" Target="slide37.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2.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5.xml"/><Relationship Id="rId6" Type="http://schemas.openxmlformats.org/officeDocument/2006/relationships/slide" Target="slide24.xml"/><Relationship Id="rId11" Type="http://schemas.openxmlformats.org/officeDocument/2006/relationships/hyperlink" Target="http://bit.ly/30B07Gq" TargetMode="External"/><Relationship Id="rId5" Type="http://schemas.openxmlformats.org/officeDocument/2006/relationships/slide" Target="slide25.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26.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22.xml"/><Relationship Id="rId4" Type="http://schemas.openxmlformats.org/officeDocument/2006/relationships/image" Target="../media/image5.jp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hyperlink" Target="https://www.freepik.com/free-vector/abstract-creative-homepage-illustration_21743679.htm/?utm_source=slidesgo_template&amp;utm_medium=referral-link&amp;utm_campaign=sg_resources&amp;utm_content=freepik"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hyperlink" Target="https://www.freepik.com/free-vector/flat-internet-day-illustration_13380075.htm/?utm_source=slidesgo_template&amp;utm_medium=referral-link&amp;utm_campaign=sg_resources&amp;utm_content=freepik"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www.freepik.com/free-vector/flat-cms-concept-illustrated_13560983.htm/?utm_source=slidesgo_template&amp;utm_medium=referral-link&amp;utm_campaign=sg_resources&amp;utm_content=freepik" TargetMode="External"/><Relationship Id="rId7" Type="http://schemas.openxmlformats.org/officeDocument/2006/relationships/hyperlink" Target="https://www.freepik.com/free-photo/interior-portrait-woman-vaporwave-style_13819252.htm/?utm_source=slidesgo_template&amp;utm_medium=referral-link&amp;utm_campaign=sg_resources&amp;utm_content=freepik" TargetMode="External"/><Relationship Id="rId2" Type="http://schemas.openxmlformats.org/officeDocument/2006/relationships/notesSlide" Target="../notesSlides/notesSlide26.xml"/><Relationship Id="rId1" Type="http://schemas.openxmlformats.org/officeDocument/2006/relationships/slideLayout" Target="../slideLayouts/slideLayout21.xml"/><Relationship Id="rId6" Type="http://schemas.openxmlformats.org/officeDocument/2006/relationships/hyperlink" Target="https://www.freepik.com/free-photo/abstract-vaporwave-portrait-man_13819147.htm/?utm_source=slidesgo_template&amp;utm_medium=referral-link&amp;utm_campaign=sg_resources&amp;utm_content=freepik" TargetMode="External"/><Relationship Id="rId5" Type="http://schemas.openxmlformats.org/officeDocument/2006/relationships/hyperlink" Target="https://www.freepik.com/free-photo/blue-optic-fiber-with-ethernet-cables_11382408.htm/?utm_source=slidesgo_template&amp;utm_medium=referral-link&amp;utm_campaign=sg_resources&amp;utm_content=freepik" TargetMode="External"/><Relationship Id="rId4" Type="http://schemas.openxmlformats.org/officeDocument/2006/relationships/hyperlink" Target="https://www.freepik.com/free-photo/website-hosting-concept-with-circuits_26412535.htm/?utm_source=slidesgo_template&amp;utm_medium=referral-link&amp;utm_campaign=sg_resources&amp;utm_content=freepik"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7.xml"/><Relationship Id="rId1" Type="http://schemas.openxmlformats.org/officeDocument/2006/relationships/slideLayout" Target="../slideLayouts/slideLayout31.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4.xml"/></Relationships>
</file>

<file path=ppt/slides/_rels/slide2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8.xml"/><Relationship Id="rId1" Type="http://schemas.openxmlformats.org/officeDocument/2006/relationships/slideLayout" Target="../slideLayouts/slideLayout31.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4.xml"/></Relationships>
</file>

<file path=ppt/slides/_rels/slide29.xml.rels><?xml version="1.0" encoding="UTF-8" standalone="yes"?>
<Relationships xmlns="http://schemas.openxmlformats.org/package/2006/relationships"><Relationship Id="rId3" Type="http://schemas.openxmlformats.org/officeDocument/2006/relationships/hyperlink" Target="https://fonts.google.com/specimen/Epilogue" TargetMode="External"/><Relationship Id="rId2" Type="http://schemas.openxmlformats.org/officeDocument/2006/relationships/notesSlide" Target="../notesSlides/notesSlide29.xml"/><Relationship Id="rId1" Type="http://schemas.openxmlformats.org/officeDocument/2006/relationships/slideLayout" Target="../slideLayouts/slideLayout31.xml"/><Relationship Id="rId4" Type="http://schemas.openxmlformats.org/officeDocument/2006/relationships/hyperlink" Target="https://fonts.google.com/specimen/Cabin"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31.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0.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9.png"/><Relationship Id="rId4" Type="http://schemas.openxmlformats.org/officeDocument/2006/relationships/image" Target="../media/image7.png"/><Relationship Id="rId9"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1.xml"/><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37.xml"/><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4.xml"/><Relationship Id="rId1" Type="http://schemas.openxmlformats.org/officeDocument/2006/relationships/slideLayout" Target="../slideLayouts/slideLayout30.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grpSp>
        <p:nvGrpSpPr>
          <p:cNvPr id="510" name="Google Shape;510;p34"/>
          <p:cNvGrpSpPr/>
          <p:nvPr/>
        </p:nvGrpSpPr>
        <p:grpSpPr>
          <a:xfrm>
            <a:off x="6355880" y="1044847"/>
            <a:ext cx="1905829" cy="1550748"/>
            <a:chOff x="6707002" y="1482876"/>
            <a:chExt cx="1471342" cy="1197211"/>
          </a:xfrm>
        </p:grpSpPr>
        <p:sp>
          <p:nvSpPr>
            <p:cNvPr id="511" name="Google Shape;511;p34"/>
            <p:cNvSpPr/>
            <p:nvPr/>
          </p:nvSpPr>
          <p:spPr>
            <a:xfrm>
              <a:off x="7203122" y="1931938"/>
              <a:ext cx="366304" cy="366752"/>
            </a:xfrm>
            <a:custGeom>
              <a:avLst/>
              <a:gdLst/>
              <a:ahLst/>
              <a:cxnLst/>
              <a:rect l="l" t="t" r="r" b="b"/>
              <a:pathLst>
                <a:path w="2452" h="2455" extrusionOk="0">
                  <a:moveTo>
                    <a:pt x="1226" y="2454"/>
                  </a:moveTo>
                  <a:cubicBezTo>
                    <a:pt x="1902" y="2454"/>
                    <a:pt x="2451" y="1903"/>
                    <a:pt x="2451" y="1226"/>
                  </a:cubicBezTo>
                  <a:cubicBezTo>
                    <a:pt x="2451" y="552"/>
                    <a:pt x="1902" y="1"/>
                    <a:pt x="1226" y="1"/>
                  </a:cubicBezTo>
                  <a:cubicBezTo>
                    <a:pt x="549" y="1"/>
                    <a:pt x="0" y="552"/>
                    <a:pt x="0" y="1226"/>
                  </a:cubicBezTo>
                  <a:cubicBezTo>
                    <a:pt x="0" y="1903"/>
                    <a:pt x="553" y="2454"/>
                    <a:pt x="1226" y="2454"/>
                  </a:cubicBezTo>
                  <a:close/>
                </a:path>
              </a:pathLst>
            </a:custGeom>
            <a:solidFill>
              <a:srgbClr val="6BB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4"/>
            <p:cNvSpPr/>
            <p:nvPr/>
          </p:nvSpPr>
          <p:spPr>
            <a:xfrm>
              <a:off x="6707002" y="1482876"/>
              <a:ext cx="1471342" cy="1197211"/>
            </a:xfrm>
            <a:custGeom>
              <a:avLst/>
              <a:gdLst/>
              <a:ahLst/>
              <a:cxnLst/>
              <a:rect l="l" t="t" r="r" b="b"/>
              <a:pathLst>
                <a:path w="9849" h="8014" extrusionOk="0">
                  <a:moveTo>
                    <a:pt x="2143" y="0"/>
                  </a:moveTo>
                  <a:cubicBezTo>
                    <a:pt x="2606" y="0"/>
                    <a:pt x="2982" y="375"/>
                    <a:pt x="2982" y="837"/>
                  </a:cubicBezTo>
                  <a:cubicBezTo>
                    <a:pt x="2982" y="946"/>
                    <a:pt x="2961" y="1045"/>
                    <a:pt x="2924" y="1142"/>
                  </a:cubicBezTo>
                  <a:lnTo>
                    <a:pt x="8300" y="3856"/>
                  </a:lnTo>
                  <a:cubicBezTo>
                    <a:pt x="8450" y="3622"/>
                    <a:pt x="8711" y="3463"/>
                    <a:pt x="9009" y="3463"/>
                  </a:cubicBezTo>
                  <a:cubicBezTo>
                    <a:pt x="9472" y="3463"/>
                    <a:pt x="9848" y="3840"/>
                    <a:pt x="9848" y="4302"/>
                  </a:cubicBezTo>
                  <a:cubicBezTo>
                    <a:pt x="9848" y="4765"/>
                    <a:pt x="9472" y="5139"/>
                    <a:pt x="9009" y="5139"/>
                  </a:cubicBezTo>
                  <a:cubicBezTo>
                    <a:pt x="8709" y="5139"/>
                    <a:pt x="8444" y="4981"/>
                    <a:pt x="8298" y="4744"/>
                  </a:cubicBezTo>
                  <a:lnTo>
                    <a:pt x="2756" y="7483"/>
                  </a:lnTo>
                  <a:cubicBezTo>
                    <a:pt x="2766" y="7520"/>
                    <a:pt x="2770" y="7555"/>
                    <a:pt x="2770" y="7594"/>
                  </a:cubicBezTo>
                  <a:cubicBezTo>
                    <a:pt x="2770" y="7827"/>
                    <a:pt x="2583" y="8014"/>
                    <a:pt x="2353" y="8014"/>
                  </a:cubicBezTo>
                  <a:cubicBezTo>
                    <a:pt x="2120" y="8014"/>
                    <a:pt x="1933" y="7827"/>
                    <a:pt x="1933" y="7594"/>
                  </a:cubicBezTo>
                  <a:cubicBezTo>
                    <a:pt x="1933" y="7395"/>
                    <a:pt x="2071" y="7231"/>
                    <a:pt x="2260" y="7185"/>
                  </a:cubicBezTo>
                  <a:lnTo>
                    <a:pt x="2089" y="1670"/>
                  </a:lnTo>
                  <a:cubicBezTo>
                    <a:pt x="1654" y="1641"/>
                    <a:pt x="1306" y="1277"/>
                    <a:pt x="1306" y="835"/>
                  </a:cubicBezTo>
                  <a:cubicBezTo>
                    <a:pt x="1306" y="375"/>
                    <a:pt x="1680" y="0"/>
                    <a:pt x="2143" y="0"/>
                  </a:cubicBezTo>
                  <a:close/>
                  <a:moveTo>
                    <a:pt x="416" y="4551"/>
                  </a:moveTo>
                  <a:cubicBezTo>
                    <a:pt x="646" y="4551"/>
                    <a:pt x="833" y="4736"/>
                    <a:pt x="833" y="4969"/>
                  </a:cubicBezTo>
                  <a:cubicBezTo>
                    <a:pt x="833" y="5199"/>
                    <a:pt x="648" y="5384"/>
                    <a:pt x="416" y="5384"/>
                  </a:cubicBezTo>
                  <a:cubicBezTo>
                    <a:pt x="187" y="5384"/>
                    <a:pt x="0" y="5199"/>
                    <a:pt x="0" y="4969"/>
                  </a:cubicBezTo>
                  <a:cubicBezTo>
                    <a:pt x="2" y="4736"/>
                    <a:pt x="187" y="4551"/>
                    <a:pt x="416" y="4551"/>
                  </a:cubicBezTo>
                  <a:close/>
                  <a:moveTo>
                    <a:pt x="6856" y="952"/>
                  </a:moveTo>
                  <a:cubicBezTo>
                    <a:pt x="6716" y="952"/>
                    <a:pt x="6603" y="1066"/>
                    <a:pt x="6603" y="1205"/>
                  </a:cubicBezTo>
                  <a:cubicBezTo>
                    <a:pt x="6603" y="1343"/>
                    <a:pt x="6716" y="1456"/>
                    <a:pt x="6856" y="1456"/>
                  </a:cubicBezTo>
                  <a:cubicBezTo>
                    <a:pt x="6994" y="1456"/>
                    <a:pt x="7107" y="1343"/>
                    <a:pt x="7107" y="1205"/>
                  </a:cubicBezTo>
                  <a:cubicBezTo>
                    <a:pt x="7105" y="1066"/>
                    <a:pt x="6994" y="952"/>
                    <a:pt x="6856" y="952"/>
                  </a:cubicBezTo>
                  <a:close/>
                  <a:moveTo>
                    <a:pt x="8226" y="4600"/>
                  </a:moveTo>
                  <a:cubicBezTo>
                    <a:pt x="8189" y="4508"/>
                    <a:pt x="8170" y="4407"/>
                    <a:pt x="8170" y="4302"/>
                  </a:cubicBezTo>
                  <a:cubicBezTo>
                    <a:pt x="8170" y="4195"/>
                    <a:pt x="8191" y="4093"/>
                    <a:pt x="8228" y="4000"/>
                  </a:cubicBezTo>
                  <a:lnTo>
                    <a:pt x="2852" y="1286"/>
                  </a:lnTo>
                  <a:cubicBezTo>
                    <a:pt x="2721" y="1491"/>
                    <a:pt x="2503" y="1637"/>
                    <a:pt x="2252" y="1668"/>
                  </a:cubicBezTo>
                  <a:lnTo>
                    <a:pt x="2421" y="7183"/>
                  </a:lnTo>
                  <a:cubicBezTo>
                    <a:pt x="2530" y="7202"/>
                    <a:pt x="2622" y="7261"/>
                    <a:pt x="2686" y="734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 name="Google Shape;513;p34"/>
          <p:cNvSpPr/>
          <p:nvPr/>
        </p:nvSpPr>
        <p:spPr>
          <a:xfrm>
            <a:off x="8016245" y="2570874"/>
            <a:ext cx="278164" cy="278164"/>
          </a:xfrm>
          <a:custGeom>
            <a:avLst/>
            <a:gdLst/>
            <a:ahLst/>
            <a:cxnLst/>
            <a:rect l="l" t="t" r="r" b="b"/>
            <a:pathLst>
              <a:path w="1862" h="1862" extrusionOk="0">
                <a:moveTo>
                  <a:pt x="932" y="1862"/>
                </a:moveTo>
                <a:cubicBezTo>
                  <a:pt x="1446" y="1862"/>
                  <a:pt x="1861" y="1442"/>
                  <a:pt x="1861" y="933"/>
                </a:cubicBezTo>
                <a:cubicBezTo>
                  <a:pt x="1861" y="418"/>
                  <a:pt x="1444" y="1"/>
                  <a:pt x="932" y="1"/>
                </a:cubicBezTo>
                <a:cubicBezTo>
                  <a:pt x="418" y="1"/>
                  <a:pt x="0" y="420"/>
                  <a:pt x="0" y="933"/>
                </a:cubicBezTo>
                <a:cubicBezTo>
                  <a:pt x="4" y="1447"/>
                  <a:pt x="420" y="1862"/>
                  <a:pt x="932" y="1862"/>
                </a:cubicBezTo>
                <a:close/>
              </a:path>
            </a:pathLst>
          </a:cu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4"/>
          <p:cNvSpPr/>
          <p:nvPr/>
        </p:nvSpPr>
        <p:spPr>
          <a:xfrm>
            <a:off x="6934521" y="2886981"/>
            <a:ext cx="1270413" cy="1124608"/>
          </a:xfrm>
          <a:custGeom>
            <a:avLst/>
            <a:gdLst/>
            <a:ahLst/>
            <a:cxnLst/>
            <a:rect l="l" t="t" r="r" b="b"/>
            <a:pathLst>
              <a:path w="8504" h="7528" extrusionOk="0">
                <a:moveTo>
                  <a:pt x="441" y="3303"/>
                </a:moveTo>
                <a:cubicBezTo>
                  <a:pt x="996" y="1229"/>
                  <a:pt x="3129" y="1"/>
                  <a:pt x="5201" y="556"/>
                </a:cubicBezTo>
                <a:cubicBezTo>
                  <a:pt x="7276" y="1111"/>
                  <a:pt x="8504" y="3244"/>
                  <a:pt x="7949" y="5317"/>
                </a:cubicBezTo>
                <a:cubicBezTo>
                  <a:pt x="7696" y="6256"/>
                  <a:pt x="7122" y="7023"/>
                  <a:pt x="6374" y="7527"/>
                </a:cubicBezTo>
                <a:lnTo>
                  <a:pt x="2014" y="7527"/>
                </a:lnTo>
                <a:cubicBezTo>
                  <a:pt x="682" y="6624"/>
                  <a:pt x="1" y="4946"/>
                  <a:pt x="441" y="33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4"/>
          <p:cNvSpPr/>
          <p:nvPr/>
        </p:nvSpPr>
        <p:spPr>
          <a:xfrm>
            <a:off x="7198790" y="3220117"/>
            <a:ext cx="967151" cy="791468"/>
          </a:xfrm>
          <a:custGeom>
            <a:avLst/>
            <a:gdLst/>
            <a:ahLst/>
            <a:cxnLst/>
            <a:rect l="l" t="t" r="r" b="b"/>
            <a:pathLst>
              <a:path w="6474" h="5298" extrusionOk="0">
                <a:moveTo>
                  <a:pt x="5707" y="0"/>
                </a:moveTo>
                <a:cubicBezTo>
                  <a:pt x="6268" y="886"/>
                  <a:pt x="6474" y="1995"/>
                  <a:pt x="6180" y="3087"/>
                </a:cubicBezTo>
                <a:cubicBezTo>
                  <a:pt x="5927" y="4026"/>
                  <a:pt x="5353" y="4793"/>
                  <a:pt x="4605" y="5297"/>
                </a:cubicBezTo>
                <a:lnTo>
                  <a:pt x="245" y="5297"/>
                </a:lnTo>
                <a:cubicBezTo>
                  <a:pt x="159" y="5240"/>
                  <a:pt x="81" y="5182"/>
                  <a:pt x="0" y="5116"/>
                </a:cubicBezTo>
                <a:cubicBezTo>
                  <a:pt x="282" y="4991"/>
                  <a:pt x="515" y="4771"/>
                  <a:pt x="663" y="4485"/>
                </a:cubicBezTo>
                <a:cubicBezTo>
                  <a:pt x="1082" y="3675"/>
                  <a:pt x="3363" y="4195"/>
                  <a:pt x="3233" y="2984"/>
                </a:cubicBezTo>
                <a:cubicBezTo>
                  <a:pt x="3105" y="1773"/>
                  <a:pt x="3387" y="2009"/>
                  <a:pt x="4806" y="1203"/>
                </a:cubicBezTo>
                <a:cubicBezTo>
                  <a:pt x="5462" y="833"/>
                  <a:pt x="5672" y="376"/>
                  <a:pt x="5707" y="0"/>
                </a:cubicBezTo>
                <a:close/>
              </a:path>
            </a:pathLst>
          </a:cu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4"/>
          <p:cNvSpPr/>
          <p:nvPr/>
        </p:nvSpPr>
        <p:spPr>
          <a:xfrm>
            <a:off x="7186540" y="2956446"/>
            <a:ext cx="912773" cy="1002258"/>
          </a:xfrm>
          <a:custGeom>
            <a:avLst/>
            <a:gdLst/>
            <a:ahLst/>
            <a:cxnLst/>
            <a:rect l="l" t="t" r="r" b="b"/>
            <a:pathLst>
              <a:path w="6110" h="6709" extrusionOk="0">
                <a:moveTo>
                  <a:pt x="2826" y="1656"/>
                </a:moveTo>
                <a:cubicBezTo>
                  <a:pt x="3019" y="1656"/>
                  <a:pt x="3175" y="1812"/>
                  <a:pt x="3175" y="2006"/>
                </a:cubicBezTo>
                <a:cubicBezTo>
                  <a:pt x="3175" y="2199"/>
                  <a:pt x="3019" y="2355"/>
                  <a:pt x="2826" y="2355"/>
                </a:cubicBezTo>
                <a:cubicBezTo>
                  <a:pt x="2632" y="2355"/>
                  <a:pt x="2476" y="2199"/>
                  <a:pt x="2476" y="2006"/>
                </a:cubicBezTo>
                <a:cubicBezTo>
                  <a:pt x="2476" y="1810"/>
                  <a:pt x="2632" y="1656"/>
                  <a:pt x="2826" y="1656"/>
                </a:cubicBezTo>
                <a:close/>
                <a:moveTo>
                  <a:pt x="1542" y="81"/>
                </a:moveTo>
                <a:cubicBezTo>
                  <a:pt x="1584" y="71"/>
                  <a:pt x="1625" y="60"/>
                  <a:pt x="1664" y="52"/>
                </a:cubicBezTo>
                <a:cubicBezTo>
                  <a:pt x="1703" y="147"/>
                  <a:pt x="1758" y="233"/>
                  <a:pt x="1828" y="305"/>
                </a:cubicBezTo>
                <a:cubicBezTo>
                  <a:pt x="1962" y="439"/>
                  <a:pt x="2149" y="521"/>
                  <a:pt x="2353" y="521"/>
                </a:cubicBezTo>
                <a:cubicBezTo>
                  <a:pt x="2558" y="521"/>
                  <a:pt x="2743" y="439"/>
                  <a:pt x="2877" y="305"/>
                </a:cubicBezTo>
                <a:cubicBezTo>
                  <a:pt x="2959" y="219"/>
                  <a:pt x="3023" y="116"/>
                  <a:pt x="3058" y="1"/>
                </a:cubicBezTo>
                <a:cubicBezTo>
                  <a:pt x="3099" y="7"/>
                  <a:pt x="3140" y="13"/>
                  <a:pt x="3181" y="21"/>
                </a:cubicBezTo>
                <a:cubicBezTo>
                  <a:pt x="3140" y="163"/>
                  <a:pt x="3064" y="291"/>
                  <a:pt x="2961" y="391"/>
                </a:cubicBezTo>
                <a:cubicBezTo>
                  <a:pt x="2805" y="548"/>
                  <a:pt x="2589" y="646"/>
                  <a:pt x="2349" y="646"/>
                </a:cubicBezTo>
                <a:cubicBezTo>
                  <a:pt x="2110" y="646"/>
                  <a:pt x="1894" y="548"/>
                  <a:pt x="1738" y="391"/>
                </a:cubicBezTo>
                <a:cubicBezTo>
                  <a:pt x="1656" y="305"/>
                  <a:pt x="1590" y="198"/>
                  <a:pt x="1542" y="81"/>
                </a:cubicBezTo>
                <a:close/>
                <a:moveTo>
                  <a:pt x="6110" y="5304"/>
                </a:moveTo>
                <a:cubicBezTo>
                  <a:pt x="6095" y="5343"/>
                  <a:pt x="6077" y="5384"/>
                  <a:pt x="6062" y="5421"/>
                </a:cubicBezTo>
                <a:cubicBezTo>
                  <a:pt x="5941" y="5333"/>
                  <a:pt x="5789" y="5277"/>
                  <a:pt x="5626" y="5277"/>
                </a:cubicBezTo>
                <a:cubicBezTo>
                  <a:pt x="5427" y="5277"/>
                  <a:pt x="5244" y="5360"/>
                  <a:pt x="5112" y="5491"/>
                </a:cubicBezTo>
                <a:cubicBezTo>
                  <a:pt x="4983" y="5623"/>
                  <a:pt x="4900" y="5806"/>
                  <a:pt x="4900" y="6005"/>
                </a:cubicBezTo>
                <a:cubicBezTo>
                  <a:pt x="4900" y="6207"/>
                  <a:pt x="4983" y="6388"/>
                  <a:pt x="5112" y="6519"/>
                </a:cubicBezTo>
                <a:cubicBezTo>
                  <a:pt x="5151" y="6558"/>
                  <a:pt x="5190" y="6589"/>
                  <a:pt x="5234" y="6618"/>
                </a:cubicBezTo>
                <a:cubicBezTo>
                  <a:pt x="5203" y="6645"/>
                  <a:pt x="5172" y="6676"/>
                  <a:pt x="5141" y="6704"/>
                </a:cubicBezTo>
                <a:cubicBezTo>
                  <a:pt x="5100" y="6676"/>
                  <a:pt x="5059" y="6643"/>
                  <a:pt x="5026" y="6608"/>
                </a:cubicBezTo>
                <a:cubicBezTo>
                  <a:pt x="4872" y="6454"/>
                  <a:pt x="4773" y="6240"/>
                  <a:pt x="4773" y="6003"/>
                </a:cubicBezTo>
                <a:cubicBezTo>
                  <a:pt x="4773" y="5767"/>
                  <a:pt x="4870" y="5553"/>
                  <a:pt x="5024" y="5399"/>
                </a:cubicBezTo>
                <a:cubicBezTo>
                  <a:pt x="5178" y="5244"/>
                  <a:pt x="5390" y="5150"/>
                  <a:pt x="5626" y="5150"/>
                </a:cubicBezTo>
                <a:cubicBezTo>
                  <a:pt x="5807" y="5152"/>
                  <a:pt x="5974" y="5209"/>
                  <a:pt x="6110" y="5304"/>
                </a:cubicBezTo>
                <a:close/>
                <a:moveTo>
                  <a:pt x="4664" y="2279"/>
                </a:moveTo>
                <a:cubicBezTo>
                  <a:pt x="4902" y="2279"/>
                  <a:pt x="5118" y="2376"/>
                  <a:pt x="5275" y="2532"/>
                </a:cubicBezTo>
                <a:cubicBezTo>
                  <a:pt x="5431" y="2690"/>
                  <a:pt x="5530" y="2906"/>
                  <a:pt x="5530" y="3145"/>
                </a:cubicBezTo>
                <a:cubicBezTo>
                  <a:pt x="5530" y="3383"/>
                  <a:pt x="5431" y="3599"/>
                  <a:pt x="5275" y="3756"/>
                </a:cubicBezTo>
                <a:cubicBezTo>
                  <a:pt x="5118" y="3914"/>
                  <a:pt x="4902" y="4011"/>
                  <a:pt x="4664" y="4011"/>
                </a:cubicBezTo>
                <a:cubicBezTo>
                  <a:pt x="4423" y="4011"/>
                  <a:pt x="4207" y="3914"/>
                  <a:pt x="4051" y="3756"/>
                </a:cubicBezTo>
                <a:cubicBezTo>
                  <a:pt x="3895" y="3599"/>
                  <a:pt x="3796" y="3383"/>
                  <a:pt x="3796" y="3145"/>
                </a:cubicBezTo>
                <a:cubicBezTo>
                  <a:pt x="3796" y="2906"/>
                  <a:pt x="3895" y="2690"/>
                  <a:pt x="4051" y="2532"/>
                </a:cubicBezTo>
                <a:cubicBezTo>
                  <a:pt x="4207" y="2376"/>
                  <a:pt x="4423" y="2279"/>
                  <a:pt x="4664" y="2279"/>
                </a:cubicBezTo>
                <a:close/>
                <a:moveTo>
                  <a:pt x="5188" y="2620"/>
                </a:moveTo>
                <a:cubicBezTo>
                  <a:pt x="5055" y="2487"/>
                  <a:pt x="4865" y="2405"/>
                  <a:pt x="4664" y="2405"/>
                </a:cubicBezTo>
                <a:cubicBezTo>
                  <a:pt x="4458" y="2405"/>
                  <a:pt x="4273" y="2487"/>
                  <a:pt x="4140" y="2620"/>
                </a:cubicBezTo>
                <a:cubicBezTo>
                  <a:pt x="4006" y="2754"/>
                  <a:pt x="3924" y="2939"/>
                  <a:pt x="3924" y="3145"/>
                </a:cubicBezTo>
                <a:cubicBezTo>
                  <a:pt x="3924" y="3350"/>
                  <a:pt x="4006" y="3536"/>
                  <a:pt x="4140" y="3669"/>
                </a:cubicBezTo>
                <a:cubicBezTo>
                  <a:pt x="4273" y="3803"/>
                  <a:pt x="4458" y="3885"/>
                  <a:pt x="4664" y="3885"/>
                </a:cubicBezTo>
                <a:cubicBezTo>
                  <a:pt x="4870" y="3885"/>
                  <a:pt x="5055" y="3803"/>
                  <a:pt x="5188" y="3669"/>
                </a:cubicBezTo>
                <a:cubicBezTo>
                  <a:pt x="5322" y="3536"/>
                  <a:pt x="5404" y="3348"/>
                  <a:pt x="5404" y="3145"/>
                </a:cubicBezTo>
                <a:cubicBezTo>
                  <a:pt x="5406" y="2941"/>
                  <a:pt x="5322" y="2756"/>
                  <a:pt x="5188" y="2620"/>
                </a:cubicBezTo>
                <a:close/>
                <a:moveTo>
                  <a:pt x="854" y="2291"/>
                </a:moveTo>
                <a:cubicBezTo>
                  <a:pt x="1090" y="2291"/>
                  <a:pt x="1304" y="2386"/>
                  <a:pt x="1458" y="2540"/>
                </a:cubicBezTo>
                <a:cubicBezTo>
                  <a:pt x="1612" y="2695"/>
                  <a:pt x="1709" y="2908"/>
                  <a:pt x="1709" y="3145"/>
                </a:cubicBezTo>
                <a:cubicBezTo>
                  <a:pt x="1709" y="3381"/>
                  <a:pt x="1614" y="3595"/>
                  <a:pt x="1460" y="3749"/>
                </a:cubicBezTo>
                <a:cubicBezTo>
                  <a:pt x="1306" y="3904"/>
                  <a:pt x="1092" y="3998"/>
                  <a:pt x="856" y="3998"/>
                </a:cubicBezTo>
                <a:cubicBezTo>
                  <a:pt x="619" y="3998"/>
                  <a:pt x="407" y="3904"/>
                  <a:pt x="253" y="3749"/>
                </a:cubicBezTo>
                <a:cubicBezTo>
                  <a:pt x="99" y="3595"/>
                  <a:pt x="0" y="3381"/>
                  <a:pt x="0" y="3145"/>
                </a:cubicBezTo>
                <a:cubicBezTo>
                  <a:pt x="0" y="2908"/>
                  <a:pt x="95" y="2695"/>
                  <a:pt x="249" y="2540"/>
                </a:cubicBezTo>
                <a:cubicBezTo>
                  <a:pt x="403" y="2388"/>
                  <a:pt x="619" y="2291"/>
                  <a:pt x="854" y="2291"/>
                </a:cubicBezTo>
                <a:close/>
                <a:moveTo>
                  <a:pt x="1370" y="2631"/>
                </a:moveTo>
                <a:cubicBezTo>
                  <a:pt x="1240" y="2499"/>
                  <a:pt x="1057" y="2417"/>
                  <a:pt x="856" y="2417"/>
                </a:cubicBezTo>
                <a:cubicBezTo>
                  <a:pt x="656" y="2417"/>
                  <a:pt x="473" y="2499"/>
                  <a:pt x="342" y="2631"/>
                </a:cubicBezTo>
                <a:cubicBezTo>
                  <a:pt x="212" y="2762"/>
                  <a:pt x="130" y="2943"/>
                  <a:pt x="130" y="3145"/>
                </a:cubicBezTo>
                <a:cubicBezTo>
                  <a:pt x="130" y="3344"/>
                  <a:pt x="212" y="3527"/>
                  <a:pt x="342" y="3659"/>
                </a:cubicBezTo>
                <a:cubicBezTo>
                  <a:pt x="473" y="3791"/>
                  <a:pt x="656" y="3873"/>
                  <a:pt x="860" y="3873"/>
                </a:cubicBezTo>
                <a:cubicBezTo>
                  <a:pt x="1059" y="3873"/>
                  <a:pt x="1242" y="3791"/>
                  <a:pt x="1374" y="3659"/>
                </a:cubicBezTo>
                <a:cubicBezTo>
                  <a:pt x="1503" y="3527"/>
                  <a:pt x="1586" y="3344"/>
                  <a:pt x="1586" y="3145"/>
                </a:cubicBezTo>
                <a:cubicBezTo>
                  <a:pt x="1581" y="2943"/>
                  <a:pt x="1501" y="2762"/>
                  <a:pt x="1370" y="2631"/>
                </a:cubicBezTo>
                <a:close/>
                <a:moveTo>
                  <a:pt x="1540" y="5456"/>
                </a:moveTo>
                <a:cubicBezTo>
                  <a:pt x="1715" y="5456"/>
                  <a:pt x="1871" y="5528"/>
                  <a:pt x="1985" y="5637"/>
                </a:cubicBezTo>
                <a:cubicBezTo>
                  <a:pt x="2098" y="5750"/>
                  <a:pt x="2168" y="5909"/>
                  <a:pt x="2168" y="6083"/>
                </a:cubicBezTo>
                <a:cubicBezTo>
                  <a:pt x="2168" y="6258"/>
                  <a:pt x="2096" y="6414"/>
                  <a:pt x="1985" y="6528"/>
                </a:cubicBezTo>
                <a:cubicBezTo>
                  <a:pt x="1871" y="6641"/>
                  <a:pt x="1715" y="6709"/>
                  <a:pt x="1540" y="6709"/>
                </a:cubicBezTo>
                <a:cubicBezTo>
                  <a:pt x="1368" y="6709"/>
                  <a:pt x="1209" y="6639"/>
                  <a:pt x="1094" y="6528"/>
                </a:cubicBezTo>
                <a:cubicBezTo>
                  <a:pt x="983" y="6414"/>
                  <a:pt x="911" y="6258"/>
                  <a:pt x="911" y="6083"/>
                </a:cubicBezTo>
                <a:cubicBezTo>
                  <a:pt x="911" y="5909"/>
                  <a:pt x="983" y="5750"/>
                  <a:pt x="1092" y="5637"/>
                </a:cubicBezTo>
                <a:cubicBezTo>
                  <a:pt x="1209" y="5524"/>
                  <a:pt x="1366" y="5456"/>
                  <a:pt x="1540" y="5456"/>
                </a:cubicBezTo>
                <a:close/>
                <a:moveTo>
                  <a:pt x="1894" y="5728"/>
                </a:moveTo>
                <a:cubicBezTo>
                  <a:pt x="1806" y="5637"/>
                  <a:pt x="1678" y="5582"/>
                  <a:pt x="1538" y="5582"/>
                </a:cubicBezTo>
                <a:cubicBezTo>
                  <a:pt x="1398" y="5582"/>
                  <a:pt x="1273" y="5637"/>
                  <a:pt x="1181" y="5728"/>
                </a:cubicBezTo>
                <a:cubicBezTo>
                  <a:pt x="1090" y="5818"/>
                  <a:pt x="1035" y="5944"/>
                  <a:pt x="1035" y="6085"/>
                </a:cubicBezTo>
                <a:cubicBezTo>
                  <a:pt x="1035" y="6227"/>
                  <a:pt x="1090" y="6351"/>
                  <a:pt x="1181" y="6443"/>
                </a:cubicBezTo>
                <a:cubicBezTo>
                  <a:pt x="1271" y="6532"/>
                  <a:pt x="1396" y="6589"/>
                  <a:pt x="1538" y="6589"/>
                </a:cubicBezTo>
                <a:cubicBezTo>
                  <a:pt x="1676" y="6589"/>
                  <a:pt x="1802" y="6532"/>
                  <a:pt x="1894" y="6443"/>
                </a:cubicBezTo>
                <a:cubicBezTo>
                  <a:pt x="1987" y="6353"/>
                  <a:pt x="2042" y="6227"/>
                  <a:pt x="2042" y="6085"/>
                </a:cubicBezTo>
                <a:cubicBezTo>
                  <a:pt x="2044" y="5946"/>
                  <a:pt x="1987" y="5820"/>
                  <a:pt x="1894" y="5728"/>
                </a:cubicBezTo>
                <a:close/>
              </a:path>
            </a:pathLst>
          </a:cu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4"/>
          <p:cNvSpPr/>
          <p:nvPr/>
        </p:nvSpPr>
        <p:spPr>
          <a:xfrm>
            <a:off x="7322335" y="3348442"/>
            <a:ext cx="776977" cy="613097"/>
          </a:xfrm>
          <a:custGeom>
            <a:avLst/>
            <a:gdLst/>
            <a:ahLst/>
            <a:cxnLst/>
            <a:rect l="l" t="t" r="r" b="b"/>
            <a:pathLst>
              <a:path w="5201" h="4104" extrusionOk="0">
                <a:moveTo>
                  <a:pt x="5201" y="2680"/>
                </a:moveTo>
                <a:lnTo>
                  <a:pt x="5201" y="2680"/>
                </a:lnTo>
                <a:lnTo>
                  <a:pt x="5199" y="2682"/>
                </a:lnTo>
                <a:lnTo>
                  <a:pt x="5188" y="2705"/>
                </a:lnTo>
                <a:lnTo>
                  <a:pt x="5186" y="2709"/>
                </a:lnTo>
                <a:lnTo>
                  <a:pt x="5182" y="2711"/>
                </a:lnTo>
                <a:lnTo>
                  <a:pt x="5180" y="2713"/>
                </a:lnTo>
                <a:lnTo>
                  <a:pt x="5178" y="2715"/>
                </a:lnTo>
                <a:cubicBezTo>
                  <a:pt x="5170" y="2736"/>
                  <a:pt x="5159" y="2756"/>
                  <a:pt x="5151" y="2775"/>
                </a:cubicBezTo>
                <a:lnTo>
                  <a:pt x="5149" y="2777"/>
                </a:lnTo>
                <a:lnTo>
                  <a:pt x="5147" y="2779"/>
                </a:lnTo>
                <a:lnTo>
                  <a:pt x="5145" y="2783"/>
                </a:lnTo>
                <a:lnTo>
                  <a:pt x="5141" y="2785"/>
                </a:lnTo>
                <a:lnTo>
                  <a:pt x="5137" y="2795"/>
                </a:lnTo>
                <a:lnTo>
                  <a:pt x="5135" y="2797"/>
                </a:lnTo>
                <a:lnTo>
                  <a:pt x="5131" y="2799"/>
                </a:lnTo>
                <a:cubicBezTo>
                  <a:pt x="5011" y="2711"/>
                  <a:pt x="4859" y="2655"/>
                  <a:pt x="4697" y="2655"/>
                </a:cubicBezTo>
                <a:cubicBezTo>
                  <a:pt x="4497" y="2655"/>
                  <a:pt x="4314" y="2738"/>
                  <a:pt x="4183" y="2869"/>
                </a:cubicBezTo>
                <a:cubicBezTo>
                  <a:pt x="4051" y="3001"/>
                  <a:pt x="3969" y="3184"/>
                  <a:pt x="3969" y="3383"/>
                </a:cubicBezTo>
                <a:cubicBezTo>
                  <a:pt x="3969" y="3585"/>
                  <a:pt x="4051" y="3766"/>
                  <a:pt x="4183" y="3897"/>
                </a:cubicBezTo>
                <a:cubicBezTo>
                  <a:pt x="4222" y="3936"/>
                  <a:pt x="4261" y="3967"/>
                  <a:pt x="4304" y="3996"/>
                </a:cubicBezTo>
                <a:lnTo>
                  <a:pt x="4302" y="3998"/>
                </a:lnTo>
                <a:lnTo>
                  <a:pt x="4298" y="4000"/>
                </a:lnTo>
                <a:lnTo>
                  <a:pt x="4296" y="4002"/>
                </a:lnTo>
                <a:lnTo>
                  <a:pt x="4294" y="4006"/>
                </a:lnTo>
                <a:lnTo>
                  <a:pt x="4292" y="4008"/>
                </a:lnTo>
                <a:lnTo>
                  <a:pt x="4288" y="4010"/>
                </a:lnTo>
                <a:lnTo>
                  <a:pt x="4285" y="4013"/>
                </a:lnTo>
                <a:lnTo>
                  <a:pt x="4283" y="4017"/>
                </a:lnTo>
                <a:lnTo>
                  <a:pt x="4281" y="4019"/>
                </a:lnTo>
                <a:lnTo>
                  <a:pt x="4277" y="4021"/>
                </a:lnTo>
                <a:lnTo>
                  <a:pt x="4275" y="4023"/>
                </a:lnTo>
                <a:lnTo>
                  <a:pt x="4273" y="4027"/>
                </a:lnTo>
                <a:lnTo>
                  <a:pt x="4244" y="4054"/>
                </a:lnTo>
                <a:lnTo>
                  <a:pt x="4242" y="4058"/>
                </a:lnTo>
                <a:lnTo>
                  <a:pt x="4240" y="4060"/>
                </a:lnTo>
                <a:lnTo>
                  <a:pt x="4236" y="4062"/>
                </a:lnTo>
                <a:lnTo>
                  <a:pt x="4234" y="4064"/>
                </a:lnTo>
                <a:lnTo>
                  <a:pt x="4232" y="4068"/>
                </a:lnTo>
                <a:lnTo>
                  <a:pt x="4195" y="4101"/>
                </a:lnTo>
                <a:lnTo>
                  <a:pt x="4193" y="4103"/>
                </a:lnTo>
                <a:cubicBezTo>
                  <a:pt x="4152" y="4074"/>
                  <a:pt x="4111" y="4041"/>
                  <a:pt x="4078" y="4006"/>
                </a:cubicBezTo>
                <a:cubicBezTo>
                  <a:pt x="3924" y="3852"/>
                  <a:pt x="3825" y="3638"/>
                  <a:pt x="3825" y="3402"/>
                </a:cubicBezTo>
                <a:cubicBezTo>
                  <a:pt x="3825" y="3165"/>
                  <a:pt x="3922" y="2951"/>
                  <a:pt x="4076" y="2797"/>
                </a:cubicBezTo>
                <a:cubicBezTo>
                  <a:pt x="4230" y="2643"/>
                  <a:pt x="4442" y="2548"/>
                  <a:pt x="4678" y="2548"/>
                </a:cubicBezTo>
                <a:cubicBezTo>
                  <a:pt x="4898" y="2528"/>
                  <a:pt x="5065" y="2585"/>
                  <a:pt x="5201" y="2680"/>
                </a:cubicBezTo>
                <a:close/>
                <a:moveTo>
                  <a:pt x="2" y="3431"/>
                </a:moveTo>
                <a:cubicBezTo>
                  <a:pt x="43" y="3398"/>
                  <a:pt x="88" y="3367"/>
                  <a:pt x="140" y="3340"/>
                </a:cubicBezTo>
                <a:cubicBezTo>
                  <a:pt x="130" y="3379"/>
                  <a:pt x="123" y="3418"/>
                  <a:pt x="123" y="3459"/>
                </a:cubicBezTo>
                <a:cubicBezTo>
                  <a:pt x="123" y="3597"/>
                  <a:pt x="181" y="3723"/>
                  <a:pt x="272" y="3815"/>
                </a:cubicBezTo>
                <a:cubicBezTo>
                  <a:pt x="360" y="3908"/>
                  <a:pt x="487" y="3963"/>
                  <a:pt x="627" y="3963"/>
                </a:cubicBezTo>
                <a:cubicBezTo>
                  <a:pt x="767" y="3963"/>
                  <a:pt x="893" y="3906"/>
                  <a:pt x="985" y="3815"/>
                </a:cubicBezTo>
                <a:cubicBezTo>
                  <a:pt x="1076" y="3727"/>
                  <a:pt x="1131" y="3599"/>
                  <a:pt x="1131" y="3459"/>
                </a:cubicBezTo>
                <a:cubicBezTo>
                  <a:pt x="1131" y="3320"/>
                  <a:pt x="1076" y="3194"/>
                  <a:pt x="985" y="3102"/>
                </a:cubicBezTo>
                <a:lnTo>
                  <a:pt x="975" y="3091"/>
                </a:lnTo>
                <a:lnTo>
                  <a:pt x="1119" y="3065"/>
                </a:lnTo>
                <a:cubicBezTo>
                  <a:pt x="1203" y="3174"/>
                  <a:pt x="1259" y="3309"/>
                  <a:pt x="1259" y="3457"/>
                </a:cubicBezTo>
                <a:cubicBezTo>
                  <a:pt x="1259" y="3632"/>
                  <a:pt x="1187" y="3790"/>
                  <a:pt x="1076" y="3904"/>
                </a:cubicBezTo>
                <a:cubicBezTo>
                  <a:pt x="962" y="4017"/>
                  <a:pt x="806" y="4085"/>
                  <a:pt x="631" y="4085"/>
                </a:cubicBezTo>
                <a:cubicBezTo>
                  <a:pt x="459" y="4085"/>
                  <a:pt x="298" y="4013"/>
                  <a:pt x="185" y="3904"/>
                </a:cubicBezTo>
                <a:cubicBezTo>
                  <a:pt x="72" y="3790"/>
                  <a:pt x="0" y="3632"/>
                  <a:pt x="0" y="3457"/>
                </a:cubicBezTo>
                <a:close/>
                <a:moveTo>
                  <a:pt x="2961" y="872"/>
                </a:moveTo>
                <a:cubicBezTo>
                  <a:pt x="2998" y="854"/>
                  <a:pt x="3035" y="838"/>
                  <a:pt x="3072" y="817"/>
                </a:cubicBezTo>
                <a:cubicBezTo>
                  <a:pt x="3111" y="901"/>
                  <a:pt x="3163" y="977"/>
                  <a:pt x="3226" y="1045"/>
                </a:cubicBezTo>
                <a:cubicBezTo>
                  <a:pt x="3360" y="1179"/>
                  <a:pt x="3545" y="1261"/>
                  <a:pt x="3751" y="1261"/>
                </a:cubicBezTo>
                <a:cubicBezTo>
                  <a:pt x="3956" y="1261"/>
                  <a:pt x="4142" y="1179"/>
                  <a:pt x="4275" y="1045"/>
                </a:cubicBezTo>
                <a:cubicBezTo>
                  <a:pt x="4409" y="912"/>
                  <a:pt x="4491" y="724"/>
                  <a:pt x="4491" y="521"/>
                </a:cubicBezTo>
                <a:cubicBezTo>
                  <a:pt x="4491" y="358"/>
                  <a:pt x="4440" y="210"/>
                  <a:pt x="4349" y="87"/>
                </a:cubicBezTo>
                <a:cubicBezTo>
                  <a:pt x="4384" y="58"/>
                  <a:pt x="4415" y="29"/>
                  <a:pt x="4442" y="1"/>
                </a:cubicBezTo>
                <a:cubicBezTo>
                  <a:pt x="4551" y="145"/>
                  <a:pt x="4614" y="326"/>
                  <a:pt x="4614" y="521"/>
                </a:cubicBezTo>
                <a:cubicBezTo>
                  <a:pt x="4614" y="759"/>
                  <a:pt x="4518" y="975"/>
                  <a:pt x="4360" y="1132"/>
                </a:cubicBezTo>
                <a:cubicBezTo>
                  <a:pt x="4203" y="1290"/>
                  <a:pt x="3987" y="1387"/>
                  <a:pt x="3749" y="1387"/>
                </a:cubicBezTo>
                <a:cubicBezTo>
                  <a:pt x="3510" y="1387"/>
                  <a:pt x="3294" y="1290"/>
                  <a:pt x="3136" y="1132"/>
                </a:cubicBezTo>
                <a:cubicBezTo>
                  <a:pt x="3068" y="1058"/>
                  <a:pt x="3006" y="973"/>
                  <a:pt x="2961" y="87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4"/>
          <p:cNvSpPr/>
          <p:nvPr/>
        </p:nvSpPr>
        <p:spPr>
          <a:xfrm>
            <a:off x="5689814" y="2443147"/>
            <a:ext cx="866462" cy="866462"/>
          </a:xfrm>
          <a:custGeom>
            <a:avLst/>
            <a:gdLst/>
            <a:ahLst/>
            <a:cxnLst/>
            <a:rect l="l" t="t" r="r" b="b"/>
            <a:pathLst>
              <a:path w="5800" h="5800" extrusionOk="0">
                <a:moveTo>
                  <a:pt x="2900" y="5799"/>
                </a:moveTo>
                <a:cubicBezTo>
                  <a:pt x="4498" y="5799"/>
                  <a:pt x="5800" y="4496"/>
                  <a:pt x="5800" y="2900"/>
                </a:cubicBezTo>
                <a:cubicBezTo>
                  <a:pt x="5800" y="1300"/>
                  <a:pt x="4496" y="1"/>
                  <a:pt x="2900" y="1"/>
                </a:cubicBezTo>
                <a:cubicBezTo>
                  <a:pt x="1300" y="1"/>
                  <a:pt x="1" y="1304"/>
                  <a:pt x="1" y="2900"/>
                </a:cubicBezTo>
                <a:cubicBezTo>
                  <a:pt x="1" y="4496"/>
                  <a:pt x="1302" y="5799"/>
                  <a:pt x="2900" y="579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4"/>
          <p:cNvSpPr/>
          <p:nvPr/>
        </p:nvSpPr>
        <p:spPr>
          <a:xfrm>
            <a:off x="5792146" y="2488262"/>
            <a:ext cx="460271" cy="499411"/>
          </a:xfrm>
          <a:custGeom>
            <a:avLst/>
            <a:gdLst/>
            <a:ahLst/>
            <a:cxnLst/>
            <a:rect l="l" t="t" r="r" b="b"/>
            <a:pathLst>
              <a:path w="3081" h="3343" extrusionOk="0">
                <a:moveTo>
                  <a:pt x="2608" y="1"/>
                </a:moveTo>
                <a:cubicBezTo>
                  <a:pt x="2739" y="1"/>
                  <a:pt x="2855" y="52"/>
                  <a:pt x="2941" y="141"/>
                </a:cubicBezTo>
                <a:cubicBezTo>
                  <a:pt x="3027" y="225"/>
                  <a:pt x="3081" y="344"/>
                  <a:pt x="3081" y="474"/>
                </a:cubicBezTo>
                <a:cubicBezTo>
                  <a:pt x="3081" y="605"/>
                  <a:pt x="3029" y="721"/>
                  <a:pt x="2941" y="809"/>
                </a:cubicBezTo>
                <a:cubicBezTo>
                  <a:pt x="2855" y="895"/>
                  <a:pt x="2739" y="947"/>
                  <a:pt x="2608" y="947"/>
                </a:cubicBezTo>
                <a:cubicBezTo>
                  <a:pt x="2476" y="947"/>
                  <a:pt x="2361" y="895"/>
                  <a:pt x="2273" y="809"/>
                </a:cubicBezTo>
                <a:cubicBezTo>
                  <a:pt x="2188" y="725"/>
                  <a:pt x="2135" y="605"/>
                  <a:pt x="2135" y="474"/>
                </a:cubicBezTo>
                <a:cubicBezTo>
                  <a:pt x="2135" y="344"/>
                  <a:pt x="2186" y="227"/>
                  <a:pt x="2273" y="141"/>
                </a:cubicBezTo>
                <a:cubicBezTo>
                  <a:pt x="2361" y="56"/>
                  <a:pt x="2478" y="1"/>
                  <a:pt x="2608" y="1"/>
                </a:cubicBezTo>
                <a:close/>
                <a:moveTo>
                  <a:pt x="994" y="2308"/>
                </a:moveTo>
                <a:cubicBezTo>
                  <a:pt x="1138" y="2308"/>
                  <a:pt x="1265" y="2364"/>
                  <a:pt x="1358" y="2458"/>
                </a:cubicBezTo>
                <a:cubicBezTo>
                  <a:pt x="1454" y="2555"/>
                  <a:pt x="1510" y="2682"/>
                  <a:pt x="1510" y="2826"/>
                </a:cubicBezTo>
                <a:cubicBezTo>
                  <a:pt x="1510" y="2970"/>
                  <a:pt x="1454" y="3100"/>
                  <a:pt x="1358" y="3192"/>
                </a:cubicBezTo>
                <a:cubicBezTo>
                  <a:pt x="1265" y="3287"/>
                  <a:pt x="1136" y="3342"/>
                  <a:pt x="992" y="3342"/>
                </a:cubicBezTo>
                <a:cubicBezTo>
                  <a:pt x="846" y="3342"/>
                  <a:pt x="718" y="3287"/>
                  <a:pt x="626" y="3192"/>
                </a:cubicBezTo>
                <a:cubicBezTo>
                  <a:pt x="533" y="3096"/>
                  <a:pt x="473" y="2968"/>
                  <a:pt x="473" y="2824"/>
                </a:cubicBezTo>
                <a:cubicBezTo>
                  <a:pt x="473" y="2680"/>
                  <a:pt x="531" y="2551"/>
                  <a:pt x="626" y="2458"/>
                </a:cubicBezTo>
                <a:cubicBezTo>
                  <a:pt x="720" y="2366"/>
                  <a:pt x="852" y="2308"/>
                  <a:pt x="994" y="2308"/>
                </a:cubicBezTo>
                <a:close/>
                <a:moveTo>
                  <a:pt x="1300" y="2524"/>
                </a:moveTo>
                <a:cubicBezTo>
                  <a:pt x="1222" y="2446"/>
                  <a:pt x="1115" y="2396"/>
                  <a:pt x="996" y="2396"/>
                </a:cubicBezTo>
                <a:cubicBezTo>
                  <a:pt x="876" y="2396"/>
                  <a:pt x="769" y="2446"/>
                  <a:pt x="691" y="2524"/>
                </a:cubicBezTo>
                <a:cubicBezTo>
                  <a:pt x="615" y="2600"/>
                  <a:pt x="566" y="2709"/>
                  <a:pt x="566" y="2826"/>
                </a:cubicBezTo>
                <a:cubicBezTo>
                  <a:pt x="566" y="2946"/>
                  <a:pt x="615" y="3052"/>
                  <a:pt x="691" y="3131"/>
                </a:cubicBezTo>
                <a:cubicBezTo>
                  <a:pt x="769" y="3207"/>
                  <a:pt x="876" y="3256"/>
                  <a:pt x="996" y="3256"/>
                </a:cubicBezTo>
                <a:cubicBezTo>
                  <a:pt x="1115" y="3256"/>
                  <a:pt x="1222" y="3207"/>
                  <a:pt x="1300" y="3131"/>
                </a:cubicBezTo>
                <a:cubicBezTo>
                  <a:pt x="1376" y="3052"/>
                  <a:pt x="1425" y="2946"/>
                  <a:pt x="1425" y="2826"/>
                </a:cubicBezTo>
                <a:cubicBezTo>
                  <a:pt x="1425" y="2709"/>
                  <a:pt x="1376" y="2600"/>
                  <a:pt x="1300" y="2524"/>
                </a:cubicBezTo>
                <a:close/>
                <a:moveTo>
                  <a:pt x="301" y="1451"/>
                </a:moveTo>
                <a:cubicBezTo>
                  <a:pt x="383" y="1451"/>
                  <a:pt x="461" y="1486"/>
                  <a:pt x="515" y="1539"/>
                </a:cubicBezTo>
                <a:cubicBezTo>
                  <a:pt x="570" y="1592"/>
                  <a:pt x="603" y="1671"/>
                  <a:pt x="603" y="1753"/>
                </a:cubicBezTo>
                <a:cubicBezTo>
                  <a:pt x="603" y="1835"/>
                  <a:pt x="568" y="1911"/>
                  <a:pt x="515" y="1965"/>
                </a:cubicBezTo>
                <a:cubicBezTo>
                  <a:pt x="461" y="2020"/>
                  <a:pt x="383" y="2053"/>
                  <a:pt x="301" y="2053"/>
                </a:cubicBezTo>
                <a:cubicBezTo>
                  <a:pt x="220" y="2053"/>
                  <a:pt x="142" y="2020"/>
                  <a:pt x="89" y="1965"/>
                </a:cubicBezTo>
                <a:cubicBezTo>
                  <a:pt x="33" y="1911"/>
                  <a:pt x="0" y="1835"/>
                  <a:pt x="0" y="1753"/>
                </a:cubicBezTo>
                <a:cubicBezTo>
                  <a:pt x="0" y="1671"/>
                  <a:pt x="35" y="1592"/>
                  <a:pt x="89" y="1539"/>
                </a:cubicBezTo>
                <a:cubicBezTo>
                  <a:pt x="144" y="1486"/>
                  <a:pt x="220" y="1451"/>
                  <a:pt x="301" y="1451"/>
                </a:cubicBezTo>
                <a:close/>
                <a:moveTo>
                  <a:pt x="451" y="1601"/>
                </a:moveTo>
                <a:cubicBezTo>
                  <a:pt x="412" y="1562"/>
                  <a:pt x="358" y="1537"/>
                  <a:pt x="301" y="1537"/>
                </a:cubicBezTo>
                <a:cubicBezTo>
                  <a:pt x="243" y="1537"/>
                  <a:pt x="190" y="1560"/>
                  <a:pt x="153" y="1601"/>
                </a:cubicBezTo>
                <a:cubicBezTo>
                  <a:pt x="114" y="1640"/>
                  <a:pt x="89" y="1691"/>
                  <a:pt x="89" y="1749"/>
                </a:cubicBezTo>
                <a:cubicBezTo>
                  <a:pt x="89" y="1808"/>
                  <a:pt x="111" y="1862"/>
                  <a:pt x="153" y="1899"/>
                </a:cubicBezTo>
                <a:cubicBezTo>
                  <a:pt x="192" y="1938"/>
                  <a:pt x="245" y="1961"/>
                  <a:pt x="301" y="1961"/>
                </a:cubicBezTo>
                <a:cubicBezTo>
                  <a:pt x="360" y="1961"/>
                  <a:pt x="414" y="1938"/>
                  <a:pt x="451" y="1899"/>
                </a:cubicBezTo>
                <a:cubicBezTo>
                  <a:pt x="490" y="1860"/>
                  <a:pt x="515" y="1806"/>
                  <a:pt x="515" y="1749"/>
                </a:cubicBezTo>
                <a:cubicBezTo>
                  <a:pt x="515" y="1693"/>
                  <a:pt x="492" y="1642"/>
                  <a:pt x="451" y="1601"/>
                </a:cubicBezTo>
                <a:close/>
                <a:moveTo>
                  <a:pt x="2608" y="89"/>
                </a:moveTo>
                <a:cubicBezTo>
                  <a:pt x="2503" y="89"/>
                  <a:pt x="2404" y="132"/>
                  <a:pt x="2334" y="202"/>
                </a:cubicBezTo>
                <a:cubicBezTo>
                  <a:pt x="2267" y="272"/>
                  <a:pt x="2221" y="369"/>
                  <a:pt x="2221" y="474"/>
                </a:cubicBezTo>
                <a:cubicBezTo>
                  <a:pt x="2221" y="581"/>
                  <a:pt x="2267" y="677"/>
                  <a:pt x="2334" y="747"/>
                </a:cubicBezTo>
                <a:cubicBezTo>
                  <a:pt x="2404" y="815"/>
                  <a:pt x="2503" y="860"/>
                  <a:pt x="2608" y="860"/>
                </a:cubicBezTo>
                <a:cubicBezTo>
                  <a:pt x="2713" y="860"/>
                  <a:pt x="2811" y="817"/>
                  <a:pt x="2879" y="747"/>
                </a:cubicBezTo>
                <a:cubicBezTo>
                  <a:pt x="2949" y="677"/>
                  <a:pt x="2992" y="581"/>
                  <a:pt x="2992" y="474"/>
                </a:cubicBezTo>
                <a:cubicBezTo>
                  <a:pt x="2992" y="262"/>
                  <a:pt x="2820" y="89"/>
                  <a:pt x="2608" y="89"/>
                </a:cubicBezTo>
                <a:close/>
              </a:path>
            </a:pathLst>
          </a:cu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4"/>
          <p:cNvSpPr/>
          <p:nvPr/>
        </p:nvSpPr>
        <p:spPr>
          <a:xfrm>
            <a:off x="5776161" y="2566691"/>
            <a:ext cx="780115" cy="743215"/>
          </a:xfrm>
          <a:custGeom>
            <a:avLst/>
            <a:gdLst/>
            <a:ahLst/>
            <a:cxnLst/>
            <a:rect l="l" t="t" r="r" b="b"/>
            <a:pathLst>
              <a:path w="5222" h="4975" extrusionOk="0">
                <a:moveTo>
                  <a:pt x="4350" y="0"/>
                </a:moveTo>
                <a:cubicBezTo>
                  <a:pt x="4742" y="385"/>
                  <a:pt x="5026" y="878"/>
                  <a:pt x="5152" y="1433"/>
                </a:cubicBezTo>
                <a:cubicBezTo>
                  <a:pt x="5010" y="1448"/>
                  <a:pt x="4880" y="1512"/>
                  <a:pt x="4786" y="1610"/>
                </a:cubicBezTo>
                <a:cubicBezTo>
                  <a:pt x="4675" y="1721"/>
                  <a:pt x="4607" y="1876"/>
                  <a:pt x="4607" y="2046"/>
                </a:cubicBezTo>
                <a:cubicBezTo>
                  <a:pt x="4607" y="2217"/>
                  <a:pt x="4675" y="2371"/>
                  <a:pt x="4786" y="2484"/>
                </a:cubicBezTo>
                <a:cubicBezTo>
                  <a:pt x="4886" y="2585"/>
                  <a:pt x="5018" y="2649"/>
                  <a:pt x="5164" y="2661"/>
                </a:cubicBezTo>
                <a:cubicBezTo>
                  <a:pt x="4917" y="3870"/>
                  <a:pt x="3918" y="4806"/>
                  <a:pt x="2674" y="4954"/>
                </a:cubicBezTo>
                <a:cubicBezTo>
                  <a:pt x="2676" y="4933"/>
                  <a:pt x="2676" y="4913"/>
                  <a:pt x="2676" y="4894"/>
                </a:cubicBezTo>
                <a:cubicBezTo>
                  <a:pt x="2676" y="4705"/>
                  <a:pt x="2600" y="4534"/>
                  <a:pt x="2476" y="4411"/>
                </a:cubicBezTo>
                <a:cubicBezTo>
                  <a:pt x="2353" y="4288"/>
                  <a:pt x="2180" y="4212"/>
                  <a:pt x="1993" y="4212"/>
                </a:cubicBezTo>
                <a:cubicBezTo>
                  <a:pt x="1802" y="4212"/>
                  <a:pt x="1633" y="4288"/>
                  <a:pt x="1510" y="4411"/>
                </a:cubicBezTo>
                <a:cubicBezTo>
                  <a:pt x="1407" y="4514"/>
                  <a:pt x="1337" y="4648"/>
                  <a:pt x="1317" y="4798"/>
                </a:cubicBezTo>
                <a:cubicBezTo>
                  <a:pt x="790" y="4602"/>
                  <a:pt x="334" y="4257"/>
                  <a:pt x="0" y="3815"/>
                </a:cubicBezTo>
                <a:cubicBezTo>
                  <a:pt x="1238" y="3872"/>
                  <a:pt x="1701" y="3615"/>
                  <a:pt x="2090" y="2667"/>
                </a:cubicBezTo>
                <a:cubicBezTo>
                  <a:pt x="2503" y="1660"/>
                  <a:pt x="3457" y="2795"/>
                  <a:pt x="3737" y="1218"/>
                </a:cubicBezTo>
                <a:cubicBezTo>
                  <a:pt x="3871" y="467"/>
                  <a:pt x="4121" y="138"/>
                  <a:pt x="4350" y="0"/>
                </a:cubicBezTo>
                <a:close/>
                <a:moveTo>
                  <a:pt x="5166" y="1518"/>
                </a:moveTo>
                <a:cubicBezTo>
                  <a:pt x="5043" y="1530"/>
                  <a:pt x="4930" y="1588"/>
                  <a:pt x="4845" y="1670"/>
                </a:cubicBezTo>
                <a:cubicBezTo>
                  <a:pt x="4751" y="1765"/>
                  <a:pt x="4691" y="1898"/>
                  <a:pt x="4691" y="2042"/>
                </a:cubicBezTo>
                <a:cubicBezTo>
                  <a:pt x="4691" y="2188"/>
                  <a:pt x="4751" y="2320"/>
                  <a:pt x="4845" y="2414"/>
                </a:cubicBezTo>
                <a:cubicBezTo>
                  <a:pt x="4932" y="2503"/>
                  <a:pt x="5049" y="2558"/>
                  <a:pt x="5176" y="2567"/>
                </a:cubicBezTo>
                <a:cubicBezTo>
                  <a:pt x="5205" y="2404"/>
                  <a:pt x="5219" y="2238"/>
                  <a:pt x="5219" y="2067"/>
                </a:cubicBezTo>
                <a:cubicBezTo>
                  <a:pt x="5222" y="1882"/>
                  <a:pt x="5203" y="1697"/>
                  <a:pt x="5166" y="1518"/>
                </a:cubicBezTo>
                <a:close/>
                <a:moveTo>
                  <a:pt x="2581" y="4962"/>
                </a:moveTo>
                <a:cubicBezTo>
                  <a:pt x="2583" y="4940"/>
                  <a:pt x="2585" y="4915"/>
                  <a:pt x="2585" y="4892"/>
                </a:cubicBezTo>
                <a:cubicBezTo>
                  <a:pt x="2585" y="4728"/>
                  <a:pt x="2520" y="4580"/>
                  <a:pt x="2411" y="4471"/>
                </a:cubicBezTo>
                <a:cubicBezTo>
                  <a:pt x="2304" y="4364"/>
                  <a:pt x="2153" y="4296"/>
                  <a:pt x="1989" y="4296"/>
                </a:cubicBezTo>
                <a:cubicBezTo>
                  <a:pt x="1824" y="4296"/>
                  <a:pt x="1676" y="4364"/>
                  <a:pt x="1567" y="4471"/>
                </a:cubicBezTo>
                <a:cubicBezTo>
                  <a:pt x="1475" y="4563"/>
                  <a:pt x="1413" y="4687"/>
                  <a:pt x="1399" y="4826"/>
                </a:cubicBezTo>
                <a:cubicBezTo>
                  <a:pt x="1689" y="4923"/>
                  <a:pt x="1997" y="4975"/>
                  <a:pt x="2320" y="4975"/>
                </a:cubicBezTo>
                <a:cubicBezTo>
                  <a:pt x="2408" y="4972"/>
                  <a:pt x="2497" y="4970"/>
                  <a:pt x="2581" y="4962"/>
                </a:cubicBezTo>
                <a:close/>
              </a:path>
            </a:pathLst>
          </a:cu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4"/>
          <p:cNvSpPr/>
          <p:nvPr/>
        </p:nvSpPr>
        <p:spPr>
          <a:xfrm>
            <a:off x="6226867" y="2925075"/>
            <a:ext cx="83061" cy="83210"/>
          </a:xfrm>
          <a:custGeom>
            <a:avLst/>
            <a:gdLst/>
            <a:ahLst/>
            <a:cxnLst/>
            <a:rect l="l" t="t" r="r" b="b"/>
            <a:pathLst>
              <a:path w="556" h="557" extrusionOk="0">
                <a:moveTo>
                  <a:pt x="278" y="556"/>
                </a:moveTo>
                <a:cubicBezTo>
                  <a:pt x="430" y="556"/>
                  <a:pt x="555" y="433"/>
                  <a:pt x="555" y="279"/>
                </a:cubicBezTo>
                <a:cubicBezTo>
                  <a:pt x="555" y="126"/>
                  <a:pt x="432" y="1"/>
                  <a:pt x="278" y="1"/>
                </a:cubicBezTo>
                <a:cubicBezTo>
                  <a:pt x="128" y="1"/>
                  <a:pt x="0" y="124"/>
                  <a:pt x="0" y="279"/>
                </a:cubicBezTo>
                <a:cubicBezTo>
                  <a:pt x="0" y="429"/>
                  <a:pt x="128" y="556"/>
                  <a:pt x="278" y="55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4"/>
          <p:cNvSpPr txBox="1">
            <a:spLocks noGrp="1"/>
          </p:cNvSpPr>
          <p:nvPr>
            <p:ph type="subTitle" idx="1"/>
          </p:nvPr>
        </p:nvSpPr>
        <p:spPr>
          <a:xfrm rot="-546">
            <a:off x="956175" y="4045951"/>
            <a:ext cx="3776700" cy="42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where your presentation begins</a:t>
            </a:r>
            <a:endParaRPr/>
          </a:p>
        </p:txBody>
      </p:sp>
      <p:sp>
        <p:nvSpPr>
          <p:cNvPr id="523" name="Google Shape;523;p34"/>
          <p:cNvSpPr txBox="1">
            <a:spLocks noGrp="1"/>
          </p:cNvSpPr>
          <p:nvPr>
            <p:ph type="ctrTitle"/>
          </p:nvPr>
        </p:nvSpPr>
        <p:spPr>
          <a:xfrm>
            <a:off x="956175" y="1296625"/>
            <a:ext cx="4732500" cy="25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Software Development </a:t>
            </a:r>
            <a:r>
              <a:rPr lang="en" dirty="0">
                <a:solidFill>
                  <a:schemeClr val="dk2"/>
                </a:solidFill>
              </a:rPr>
              <a:t>Agency</a:t>
            </a:r>
            <a:endParaRPr dirty="0">
              <a:solidFill>
                <a:schemeClr val="dk2"/>
              </a:solidFill>
            </a:endParaRPr>
          </a:p>
        </p:txBody>
      </p:sp>
      <p:sp>
        <p:nvSpPr>
          <p:cNvPr id="524" name="Google Shape;524;p34"/>
          <p:cNvSpPr/>
          <p:nvPr/>
        </p:nvSpPr>
        <p:spPr>
          <a:xfrm>
            <a:off x="6272456" y="425307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4"/>
          <p:cNvSpPr/>
          <p:nvPr/>
        </p:nvSpPr>
        <p:spPr>
          <a:xfrm>
            <a:off x="7410936" y="425307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4"/>
          <p:cNvSpPr/>
          <p:nvPr/>
        </p:nvSpPr>
        <p:spPr>
          <a:xfrm>
            <a:off x="5133975" y="425307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grpSp>
        <p:nvGrpSpPr>
          <p:cNvPr id="713" name="Google Shape;713;p43"/>
          <p:cNvGrpSpPr/>
          <p:nvPr/>
        </p:nvGrpSpPr>
        <p:grpSpPr>
          <a:xfrm>
            <a:off x="1815713" y="1807525"/>
            <a:ext cx="2392050" cy="586550"/>
            <a:chOff x="1594800" y="1719063"/>
            <a:chExt cx="2392050" cy="586550"/>
          </a:xfrm>
        </p:grpSpPr>
        <p:sp>
          <p:nvSpPr>
            <p:cNvPr id="714" name="Google Shape;714;p43"/>
            <p:cNvSpPr/>
            <p:nvPr/>
          </p:nvSpPr>
          <p:spPr>
            <a:xfrm>
              <a:off x="1682550" y="1775213"/>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3"/>
            <p:cNvSpPr/>
            <p:nvPr/>
          </p:nvSpPr>
          <p:spPr>
            <a:xfrm>
              <a:off x="1594800" y="1719063"/>
              <a:ext cx="2304300" cy="530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 name="Google Shape;716;p43"/>
          <p:cNvGrpSpPr/>
          <p:nvPr/>
        </p:nvGrpSpPr>
        <p:grpSpPr>
          <a:xfrm>
            <a:off x="4913363" y="1807513"/>
            <a:ext cx="2392050" cy="586550"/>
            <a:chOff x="5489850" y="1719050"/>
            <a:chExt cx="2392050" cy="586550"/>
          </a:xfrm>
        </p:grpSpPr>
        <p:sp>
          <p:nvSpPr>
            <p:cNvPr id="717" name="Google Shape;717;p43"/>
            <p:cNvSpPr/>
            <p:nvPr/>
          </p:nvSpPr>
          <p:spPr>
            <a:xfrm>
              <a:off x="5577600" y="1775200"/>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3"/>
            <p:cNvSpPr/>
            <p:nvPr/>
          </p:nvSpPr>
          <p:spPr>
            <a:xfrm>
              <a:off x="5489850" y="1719050"/>
              <a:ext cx="2304300" cy="530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43"/>
          <p:cNvGrpSpPr/>
          <p:nvPr/>
        </p:nvGrpSpPr>
        <p:grpSpPr>
          <a:xfrm>
            <a:off x="4913338" y="3333850"/>
            <a:ext cx="2392050" cy="586550"/>
            <a:chOff x="5489850" y="3333850"/>
            <a:chExt cx="2392050" cy="586550"/>
          </a:xfrm>
        </p:grpSpPr>
        <p:sp>
          <p:nvSpPr>
            <p:cNvPr id="720" name="Google Shape;720;p43"/>
            <p:cNvSpPr/>
            <p:nvPr/>
          </p:nvSpPr>
          <p:spPr>
            <a:xfrm>
              <a:off x="5577600" y="3390000"/>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3"/>
            <p:cNvSpPr/>
            <p:nvPr/>
          </p:nvSpPr>
          <p:spPr>
            <a:xfrm>
              <a:off x="5489850" y="3333850"/>
              <a:ext cx="2304300" cy="530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43"/>
          <p:cNvGrpSpPr/>
          <p:nvPr/>
        </p:nvGrpSpPr>
        <p:grpSpPr>
          <a:xfrm>
            <a:off x="1815713" y="3333850"/>
            <a:ext cx="2392050" cy="586550"/>
            <a:chOff x="1594800" y="3333850"/>
            <a:chExt cx="2392050" cy="586550"/>
          </a:xfrm>
        </p:grpSpPr>
        <p:sp>
          <p:nvSpPr>
            <p:cNvPr id="723" name="Google Shape;723;p43"/>
            <p:cNvSpPr/>
            <p:nvPr/>
          </p:nvSpPr>
          <p:spPr>
            <a:xfrm>
              <a:off x="1682550" y="3390000"/>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3"/>
            <p:cNvSpPr/>
            <p:nvPr/>
          </p:nvSpPr>
          <p:spPr>
            <a:xfrm>
              <a:off x="1594800" y="3333850"/>
              <a:ext cx="2304300" cy="530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 name="Google Shape;725;p43"/>
          <p:cNvSpPr txBox="1">
            <a:spLocks noGrp="1"/>
          </p:cNvSpPr>
          <p:nvPr>
            <p:ph type="title"/>
          </p:nvPr>
        </p:nvSpPr>
        <p:spPr>
          <a:xfrm>
            <a:off x="720000" y="969225"/>
            <a:ext cx="3852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How do </a:t>
            </a:r>
            <a:r>
              <a:rPr lang="en">
                <a:solidFill>
                  <a:schemeClr val="lt1"/>
                </a:solidFill>
              </a:rPr>
              <a:t>we do it?</a:t>
            </a:r>
            <a:endParaRPr>
              <a:solidFill>
                <a:schemeClr val="lt1"/>
              </a:solidFill>
            </a:endParaRPr>
          </a:p>
        </p:txBody>
      </p:sp>
      <p:sp>
        <p:nvSpPr>
          <p:cNvPr id="726" name="Google Shape;726;p43"/>
          <p:cNvSpPr txBox="1">
            <a:spLocks noGrp="1"/>
          </p:cNvSpPr>
          <p:nvPr>
            <p:ph type="title" idx="2"/>
          </p:nvPr>
        </p:nvSpPr>
        <p:spPr>
          <a:xfrm>
            <a:off x="2163750" y="1808325"/>
            <a:ext cx="1608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727" name="Google Shape;727;p43"/>
          <p:cNvSpPr txBox="1">
            <a:spLocks noGrp="1"/>
          </p:cNvSpPr>
          <p:nvPr>
            <p:ph type="subTitle" idx="1"/>
          </p:nvPr>
        </p:nvSpPr>
        <p:spPr>
          <a:xfrm>
            <a:off x="1815713" y="2342313"/>
            <a:ext cx="2304300" cy="56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a:p>
            <a:pPr marL="0" lvl="0" indent="0" algn="ctr" rtl="0">
              <a:spcBef>
                <a:spcPts val="1600"/>
              </a:spcBef>
              <a:spcAft>
                <a:spcPts val="1600"/>
              </a:spcAft>
              <a:buNone/>
            </a:pPr>
            <a:endParaRPr/>
          </a:p>
        </p:txBody>
      </p:sp>
      <p:sp>
        <p:nvSpPr>
          <p:cNvPr id="728" name="Google Shape;728;p43"/>
          <p:cNvSpPr txBox="1">
            <a:spLocks noGrp="1"/>
          </p:cNvSpPr>
          <p:nvPr>
            <p:ph type="title" idx="3"/>
          </p:nvPr>
        </p:nvSpPr>
        <p:spPr>
          <a:xfrm>
            <a:off x="5261384" y="1807500"/>
            <a:ext cx="1608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a:t>
            </a:r>
            <a:endParaRPr/>
          </a:p>
        </p:txBody>
      </p:sp>
      <p:sp>
        <p:nvSpPr>
          <p:cNvPr id="729" name="Google Shape;729;p43"/>
          <p:cNvSpPr txBox="1">
            <a:spLocks noGrp="1"/>
          </p:cNvSpPr>
          <p:nvPr>
            <p:ph type="subTitle" idx="4"/>
          </p:nvPr>
        </p:nvSpPr>
        <p:spPr>
          <a:xfrm>
            <a:off x="4957215" y="2334075"/>
            <a:ext cx="2304300" cy="56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in the Solar System</a:t>
            </a:r>
            <a:endParaRPr/>
          </a:p>
          <a:p>
            <a:pPr marL="0" lvl="0" indent="0" algn="ctr" rtl="0">
              <a:spcBef>
                <a:spcPts val="1600"/>
              </a:spcBef>
              <a:spcAft>
                <a:spcPts val="1600"/>
              </a:spcAft>
              <a:buNone/>
            </a:pPr>
            <a:endParaRPr/>
          </a:p>
        </p:txBody>
      </p:sp>
      <p:sp>
        <p:nvSpPr>
          <p:cNvPr id="730" name="Google Shape;730;p43"/>
          <p:cNvSpPr txBox="1">
            <a:spLocks noGrp="1"/>
          </p:cNvSpPr>
          <p:nvPr>
            <p:ph type="title" idx="5"/>
          </p:nvPr>
        </p:nvSpPr>
        <p:spPr>
          <a:xfrm>
            <a:off x="2163802" y="3363275"/>
            <a:ext cx="1608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731" name="Google Shape;731;p43"/>
          <p:cNvSpPr txBox="1">
            <a:spLocks noGrp="1"/>
          </p:cNvSpPr>
          <p:nvPr>
            <p:ph type="subTitle" idx="6"/>
          </p:nvPr>
        </p:nvSpPr>
        <p:spPr>
          <a:xfrm>
            <a:off x="1815700" y="3867725"/>
            <a:ext cx="2304300" cy="564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Neptune is the farthest planet from the Sun</a:t>
            </a:r>
            <a:endParaRPr/>
          </a:p>
        </p:txBody>
      </p:sp>
      <p:sp>
        <p:nvSpPr>
          <p:cNvPr id="732" name="Google Shape;732;p43"/>
          <p:cNvSpPr txBox="1">
            <a:spLocks noGrp="1"/>
          </p:cNvSpPr>
          <p:nvPr>
            <p:ph type="title" idx="7"/>
          </p:nvPr>
        </p:nvSpPr>
        <p:spPr>
          <a:xfrm>
            <a:off x="5261375" y="3363275"/>
            <a:ext cx="1608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733" name="Google Shape;733;p43"/>
          <p:cNvSpPr txBox="1">
            <a:spLocks noGrp="1"/>
          </p:cNvSpPr>
          <p:nvPr>
            <p:ph type="subTitle" idx="8"/>
          </p:nvPr>
        </p:nvSpPr>
        <p:spPr>
          <a:xfrm>
            <a:off x="4957202" y="3867725"/>
            <a:ext cx="2304300" cy="564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Saturn is a gas giant and has in fact several rings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grpSp>
        <p:nvGrpSpPr>
          <p:cNvPr id="738" name="Google Shape;738;p44"/>
          <p:cNvGrpSpPr/>
          <p:nvPr/>
        </p:nvGrpSpPr>
        <p:grpSpPr>
          <a:xfrm>
            <a:off x="5775175" y="1780175"/>
            <a:ext cx="2392050" cy="586550"/>
            <a:chOff x="2207625" y="1533513"/>
            <a:chExt cx="2392050" cy="586550"/>
          </a:xfrm>
        </p:grpSpPr>
        <p:sp>
          <p:nvSpPr>
            <p:cNvPr id="739" name="Google Shape;739;p44"/>
            <p:cNvSpPr/>
            <p:nvPr/>
          </p:nvSpPr>
          <p:spPr>
            <a:xfrm>
              <a:off x="2295375" y="1589663"/>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4"/>
            <p:cNvSpPr/>
            <p:nvPr/>
          </p:nvSpPr>
          <p:spPr>
            <a:xfrm>
              <a:off x="2207625" y="1533513"/>
              <a:ext cx="2304300" cy="530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44"/>
          <p:cNvGrpSpPr/>
          <p:nvPr/>
        </p:nvGrpSpPr>
        <p:grpSpPr>
          <a:xfrm>
            <a:off x="5758250" y="3032350"/>
            <a:ext cx="2392050" cy="586550"/>
            <a:chOff x="2190700" y="2785688"/>
            <a:chExt cx="2392050" cy="586550"/>
          </a:xfrm>
        </p:grpSpPr>
        <p:sp>
          <p:nvSpPr>
            <p:cNvPr id="742" name="Google Shape;742;p44"/>
            <p:cNvSpPr/>
            <p:nvPr/>
          </p:nvSpPr>
          <p:spPr>
            <a:xfrm>
              <a:off x="2278450" y="2841838"/>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4"/>
            <p:cNvSpPr/>
            <p:nvPr/>
          </p:nvSpPr>
          <p:spPr>
            <a:xfrm>
              <a:off x="2190700" y="2785688"/>
              <a:ext cx="2304300" cy="530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 name="Google Shape;744;p44"/>
          <p:cNvSpPr txBox="1">
            <a:spLocks noGrp="1"/>
          </p:cNvSpPr>
          <p:nvPr>
            <p:ph type="title"/>
          </p:nvPr>
        </p:nvSpPr>
        <p:spPr>
          <a:xfrm>
            <a:off x="720000" y="969225"/>
            <a:ext cx="3852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do </a:t>
            </a:r>
            <a:r>
              <a:rPr lang="en">
                <a:solidFill>
                  <a:schemeClr val="lt1"/>
                </a:solidFill>
              </a:rPr>
              <a:t>we offer?</a:t>
            </a:r>
            <a:endParaRPr>
              <a:solidFill>
                <a:schemeClr val="lt1"/>
              </a:solidFill>
            </a:endParaRPr>
          </a:p>
        </p:txBody>
      </p:sp>
      <p:sp>
        <p:nvSpPr>
          <p:cNvPr id="745" name="Google Shape;745;p44"/>
          <p:cNvSpPr txBox="1"/>
          <p:nvPr/>
        </p:nvSpPr>
        <p:spPr>
          <a:xfrm>
            <a:off x="931725" y="4266925"/>
            <a:ext cx="7257600" cy="33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191919"/>
                </a:solidFill>
                <a:latin typeface="Cabin"/>
                <a:ea typeface="Cabin"/>
                <a:cs typeface="Cabin"/>
                <a:sym typeface="Cabin"/>
              </a:rPr>
              <a:t>Follow the link in the graph to modify its data and then paste the new one here. </a:t>
            </a:r>
            <a:r>
              <a:rPr lang="en" sz="1200" b="1">
                <a:solidFill>
                  <a:srgbClr val="191919"/>
                </a:solidFill>
                <a:uFill>
                  <a:noFill/>
                </a:uFill>
                <a:latin typeface="Cabin"/>
                <a:ea typeface="Cabin"/>
                <a:cs typeface="Cabin"/>
                <a:sym typeface="Cabin"/>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For more info, click here</a:t>
            </a:r>
            <a:endParaRPr sz="1200" b="1">
              <a:solidFill>
                <a:srgbClr val="191919"/>
              </a:solidFill>
              <a:latin typeface="Cabin"/>
              <a:ea typeface="Cabin"/>
              <a:cs typeface="Cabin"/>
              <a:sym typeface="Cabin"/>
            </a:endParaRPr>
          </a:p>
        </p:txBody>
      </p:sp>
      <p:sp>
        <p:nvSpPr>
          <p:cNvPr id="746" name="Google Shape;746;p44"/>
          <p:cNvSpPr/>
          <p:nvPr/>
        </p:nvSpPr>
        <p:spPr>
          <a:xfrm>
            <a:off x="4572000" y="1710313"/>
            <a:ext cx="940826" cy="716933"/>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rgbClr val="1B222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4"/>
          <p:cNvSpPr txBox="1"/>
          <p:nvPr/>
        </p:nvSpPr>
        <p:spPr>
          <a:xfrm rot="1302">
            <a:off x="4646262" y="1833675"/>
            <a:ext cx="792300" cy="59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Epilogue"/>
                <a:ea typeface="Epilogue"/>
                <a:cs typeface="Epilogue"/>
                <a:sym typeface="Epilogue"/>
              </a:rPr>
              <a:t>54%</a:t>
            </a:r>
            <a:endParaRPr sz="2500" b="1">
              <a:solidFill>
                <a:schemeClr val="lt1"/>
              </a:solidFill>
              <a:latin typeface="Epilogue"/>
              <a:ea typeface="Epilogue"/>
              <a:cs typeface="Epilogue"/>
              <a:sym typeface="Epilogue"/>
            </a:endParaRPr>
          </a:p>
        </p:txBody>
      </p:sp>
      <p:sp>
        <p:nvSpPr>
          <p:cNvPr id="748" name="Google Shape;748;p44"/>
          <p:cNvSpPr/>
          <p:nvPr/>
        </p:nvSpPr>
        <p:spPr>
          <a:xfrm>
            <a:off x="4572013" y="2926363"/>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rgbClr val="1B222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4"/>
          <p:cNvSpPr txBox="1"/>
          <p:nvPr/>
        </p:nvSpPr>
        <p:spPr>
          <a:xfrm rot="1302">
            <a:off x="4646275" y="3049725"/>
            <a:ext cx="792300" cy="59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Epilogue"/>
                <a:ea typeface="Epilogue"/>
                <a:cs typeface="Epilogue"/>
                <a:sym typeface="Epilogue"/>
              </a:rPr>
              <a:t>46%</a:t>
            </a:r>
            <a:endParaRPr sz="2500" b="1">
              <a:solidFill>
                <a:schemeClr val="lt1"/>
              </a:solidFill>
              <a:latin typeface="Epilogue"/>
              <a:ea typeface="Epilogue"/>
              <a:cs typeface="Epilogue"/>
              <a:sym typeface="Epilogue"/>
            </a:endParaRPr>
          </a:p>
        </p:txBody>
      </p:sp>
      <p:sp>
        <p:nvSpPr>
          <p:cNvPr id="750" name="Google Shape;750;p44"/>
          <p:cNvSpPr txBox="1"/>
          <p:nvPr/>
        </p:nvSpPr>
        <p:spPr>
          <a:xfrm>
            <a:off x="5787500" y="1780187"/>
            <a:ext cx="2277900" cy="527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dk1"/>
                </a:solidFill>
                <a:latin typeface="Epilogue"/>
                <a:ea typeface="Epilogue"/>
                <a:cs typeface="Epilogue"/>
                <a:sym typeface="Epilogue"/>
              </a:rPr>
              <a:t>Innovation</a:t>
            </a:r>
            <a:endParaRPr sz="2000" b="1">
              <a:solidFill>
                <a:schemeClr val="dk1"/>
              </a:solidFill>
              <a:latin typeface="Epilogue"/>
              <a:ea typeface="Epilogue"/>
              <a:cs typeface="Epilogue"/>
              <a:sym typeface="Epilogue"/>
            </a:endParaRPr>
          </a:p>
        </p:txBody>
      </p:sp>
      <p:sp>
        <p:nvSpPr>
          <p:cNvPr id="751" name="Google Shape;751;p44"/>
          <p:cNvSpPr txBox="1"/>
          <p:nvPr/>
        </p:nvSpPr>
        <p:spPr>
          <a:xfrm>
            <a:off x="5830125" y="2307888"/>
            <a:ext cx="2192700" cy="52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abin"/>
                <a:ea typeface="Cabin"/>
                <a:cs typeface="Cabin"/>
                <a:sym typeface="Cabin"/>
              </a:rPr>
              <a:t>You can describe the topic of the section here</a:t>
            </a:r>
            <a:endParaRPr>
              <a:solidFill>
                <a:srgbClr val="FFFFFF"/>
              </a:solidFill>
              <a:latin typeface="Cabin"/>
              <a:ea typeface="Cabin"/>
              <a:cs typeface="Cabin"/>
              <a:sym typeface="Cabin"/>
            </a:endParaRPr>
          </a:p>
        </p:txBody>
      </p:sp>
      <p:sp>
        <p:nvSpPr>
          <p:cNvPr id="752" name="Google Shape;752;p44"/>
          <p:cNvSpPr txBox="1"/>
          <p:nvPr/>
        </p:nvSpPr>
        <p:spPr>
          <a:xfrm>
            <a:off x="5801000" y="3061787"/>
            <a:ext cx="2250900" cy="482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dk1"/>
                </a:solidFill>
                <a:latin typeface="Epilogue"/>
                <a:ea typeface="Epilogue"/>
                <a:cs typeface="Epilogue"/>
                <a:sym typeface="Epilogue"/>
              </a:rPr>
              <a:t>Direction</a:t>
            </a:r>
            <a:endParaRPr sz="2000" b="1">
              <a:solidFill>
                <a:schemeClr val="dk1"/>
              </a:solidFill>
              <a:latin typeface="Epilogue"/>
              <a:ea typeface="Epilogue"/>
              <a:cs typeface="Epilogue"/>
              <a:sym typeface="Epilogue"/>
            </a:endParaRPr>
          </a:p>
        </p:txBody>
      </p:sp>
      <p:sp>
        <p:nvSpPr>
          <p:cNvPr id="753" name="Google Shape;753;p44"/>
          <p:cNvSpPr txBox="1"/>
          <p:nvPr/>
        </p:nvSpPr>
        <p:spPr>
          <a:xfrm>
            <a:off x="5830125" y="3562438"/>
            <a:ext cx="2192700" cy="52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abin"/>
                <a:ea typeface="Cabin"/>
                <a:cs typeface="Cabin"/>
                <a:sym typeface="Cabin"/>
              </a:rPr>
              <a:t>You can describe the topic of the section here</a:t>
            </a:r>
            <a:endParaRPr>
              <a:solidFill>
                <a:srgbClr val="FFFFFF"/>
              </a:solidFill>
              <a:latin typeface="Cabin"/>
              <a:ea typeface="Cabin"/>
              <a:cs typeface="Cabin"/>
              <a:sym typeface="Cabin"/>
            </a:endParaRPr>
          </a:p>
        </p:txBody>
      </p:sp>
      <p:pic>
        <p:nvPicPr>
          <p:cNvPr id="754" name="Google Shape;754;p44" title="Chart">
            <a:hlinkClick r:id="rId4"/>
          </p:cNvPr>
          <p:cNvPicPr preferRelativeResize="0"/>
          <p:nvPr/>
        </p:nvPicPr>
        <p:blipFill>
          <a:blip r:embed="rId5">
            <a:alphaModFix/>
          </a:blip>
          <a:stretch>
            <a:fillRect/>
          </a:stretch>
        </p:blipFill>
        <p:spPr>
          <a:xfrm>
            <a:off x="1414979" y="1594475"/>
            <a:ext cx="2703317" cy="2591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grpSp>
        <p:nvGrpSpPr>
          <p:cNvPr id="759" name="Google Shape;759;p45"/>
          <p:cNvGrpSpPr/>
          <p:nvPr/>
        </p:nvGrpSpPr>
        <p:grpSpPr>
          <a:xfrm>
            <a:off x="3364500" y="1749288"/>
            <a:ext cx="2392050" cy="586550"/>
            <a:chOff x="3364500" y="1749288"/>
            <a:chExt cx="2392050" cy="586550"/>
          </a:xfrm>
        </p:grpSpPr>
        <p:sp>
          <p:nvSpPr>
            <p:cNvPr id="760" name="Google Shape;760;p45"/>
            <p:cNvSpPr/>
            <p:nvPr/>
          </p:nvSpPr>
          <p:spPr>
            <a:xfrm>
              <a:off x="3452250" y="1805438"/>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5"/>
            <p:cNvSpPr/>
            <p:nvPr/>
          </p:nvSpPr>
          <p:spPr>
            <a:xfrm>
              <a:off x="3364500" y="1749288"/>
              <a:ext cx="2304300" cy="5304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 name="Google Shape;762;p45"/>
          <p:cNvGrpSpPr/>
          <p:nvPr/>
        </p:nvGrpSpPr>
        <p:grpSpPr>
          <a:xfrm>
            <a:off x="3364200" y="3254238"/>
            <a:ext cx="2392050" cy="586550"/>
            <a:chOff x="3364200" y="3444738"/>
            <a:chExt cx="2392050" cy="586550"/>
          </a:xfrm>
        </p:grpSpPr>
        <p:sp>
          <p:nvSpPr>
            <p:cNvPr id="763" name="Google Shape;763;p45"/>
            <p:cNvSpPr/>
            <p:nvPr/>
          </p:nvSpPr>
          <p:spPr>
            <a:xfrm>
              <a:off x="3451950" y="3500888"/>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5"/>
            <p:cNvSpPr/>
            <p:nvPr/>
          </p:nvSpPr>
          <p:spPr>
            <a:xfrm>
              <a:off x="3364200" y="3444738"/>
              <a:ext cx="2304300" cy="5304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 name="Google Shape;765;p45"/>
          <p:cNvGrpSpPr/>
          <p:nvPr/>
        </p:nvGrpSpPr>
        <p:grpSpPr>
          <a:xfrm>
            <a:off x="6007650" y="1749288"/>
            <a:ext cx="2392050" cy="586550"/>
            <a:chOff x="6007650" y="1749288"/>
            <a:chExt cx="2392050" cy="586550"/>
          </a:xfrm>
        </p:grpSpPr>
        <p:sp>
          <p:nvSpPr>
            <p:cNvPr id="766" name="Google Shape;766;p45"/>
            <p:cNvSpPr/>
            <p:nvPr/>
          </p:nvSpPr>
          <p:spPr>
            <a:xfrm>
              <a:off x="6095400" y="1805438"/>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5"/>
            <p:cNvSpPr/>
            <p:nvPr/>
          </p:nvSpPr>
          <p:spPr>
            <a:xfrm>
              <a:off x="6007650" y="1749288"/>
              <a:ext cx="2304300" cy="5304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 name="Google Shape;768;p45"/>
          <p:cNvGrpSpPr/>
          <p:nvPr/>
        </p:nvGrpSpPr>
        <p:grpSpPr>
          <a:xfrm>
            <a:off x="6007050" y="3254238"/>
            <a:ext cx="2392050" cy="586550"/>
            <a:chOff x="6007050" y="3415313"/>
            <a:chExt cx="2392050" cy="586550"/>
          </a:xfrm>
        </p:grpSpPr>
        <p:sp>
          <p:nvSpPr>
            <p:cNvPr id="769" name="Google Shape;769;p45"/>
            <p:cNvSpPr/>
            <p:nvPr/>
          </p:nvSpPr>
          <p:spPr>
            <a:xfrm>
              <a:off x="6094800" y="3471463"/>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5"/>
            <p:cNvSpPr/>
            <p:nvPr/>
          </p:nvSpPr>
          <p:spPr>
            <a:xfrm>
              <a:off x="6007050" y="3415313"/>
              <a:ext cx="2304300" cy="5304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 name="Google Shape;771;p45"/>
          <p:cNvGrpSpPr/>
          <p:nvPr/>
        </p:nvGrpSpPr>
        <p:grpSpPr>
          <a:xfrm>
            <a:off x="721350" y="3254238"/>
            <a:ext cx="2392050" cy="586550"/>
            <a:chOff x="721350" y="3444738"/>
            <a:chExt cx="2392050" cy="586550"/>
          </a:xfrm>
        </p:grpSpPr>
        <p:sp>
          <p:nvSpPr>
            <p:cNvPr id="772" name="Google Shape;772;p45"/>
            <p:cNvSpPr/>
            <p:nvPr/>
          </p:nvSpPr>
          <p:spPr>
            <a:xfrm>
              <a:off x="809100" y="3500888"/>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5"/>
            <p:cNvSpPr/>
            <p:nvPr/>
          </p:nvSpPr>
          <p:spPr>
            <a:xfrm>
              <a:off x="721350" y="3444738"/>
              <a:ext cx="2304300" cy="5304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45"/>
          <p:cNvGrpSpPr/>
          <p:nvPr/>
        </p:nvGrpSpPr>
        <p:grpSpPr>
          <a:xfrm>
            <a:off x="721350" y="1749288"/>
            <a:ext cx="2392050" cy="586550"/>
            <a:chOff x="721350" y="1749288"/>
            <a:chExt cx="2392050" cy="586550"/>
          </a:xfrm>
        </p:grpSpPr>
        <p:sp>
          <p:nvSpPr>
            <p:cNvPr id="775" name="Google Shape;775;p45"/>
            <p:cNvSpPr/>
            <p:nvPr/>
          </p:nvSpPr>
          <p:spPr>
            <a:xfrm>
              <a:off x="809100" y="1805438"/>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5"/>
            <p:cNvSpPr/>
            <p:nvPr/>
          </p:nvSpPr>
          <p:spPr>
            <a:xfrm>
              <a:off x="721350" y="1749288"/>
              <a:ext cx="2304300" cy="5304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 name="Google Shape;777;p45"/>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a:t>
            </a:r>
            <a:r>
              <a:rPr lang="en">
                <a:solidFill>
                  <a:schemeClr val="lt1"/>
                </a:solidFill>
              </a:rPr>
              <a:t>clients</a:t>
            </a:r>
            <a:endParaRPr>
              <a:solidFill>
                <a:schemeClr val="lt1"/>
              </a:solidFill>
            </a:endParaRPr>
          </a:p>
        </p:txBody>
      </p:sp>
      <p:sp>
        <p:nvSpPr>
          <p:cNvPr id="778" name="Google Shape;778;p45"/>
          <p:cNvSpPr txBox="1">
            <a:spLocks noGrp="1"/>
          </p:cNvSpPr>
          <p:nvPr>
            <p:ph type="title" idx="2"/>
          </p:nvPr>
        </p:nvSpPr>
        <p:spPr>
          <a:xfrm>
            <a:off x="903750" y="1749300"/>
            <a:ext cx="1938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779" name="Google Shape;779;p45"/>
          <p:cNvSpPr txBox="1">
            <a:spLocks noGrp="1"/>
          </p:cNvSpPr>
          <p:nvPr>
            <p:ph type="subTitle" idx="1"/>
          </p:nvPr>
        </p:nvSpPr>
        <p:spPr>
          <a:xfrm>
            <a:off x="925988" y="2277000"/>
            <a:ext cx="1938000" cy="56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a:p>
            <a:pPr marL="0" lvl="0" indent="0" algn="ctr" rtl="0">
              <a:spcBef>
                <a:spcPts val="0"/>
              </a:spcBef>
              <a:spcAft>
                <a:spcPts val="0"/>
              </a:spcAft>
              <a:buNone/>
            </a:pPr>
            <a:endParaRPr/>
          </a:p>
        </p:txBody>
      </p:sp>
      <p:sp>
        <p:nvSpPr>
          <p:cNvPr id="780" name="Google Shape;780;p45"/>
          <p:cNvSpPr txBox="1">
            <a:spLocks noGrp="1"/>
          </p:cNvSpPr>
          <p:nvPr>
            <p:ph type="title" idx="3"/>
          </p:nvPr>
        </p:nvSpPr>
        <p:spPr>
          <a:xfrm>
            <a:off x="3602719" y="1749300"/>
            <a:ext cx="19386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781" name="Google Shape;781;p45"/>
          <p:cNvSpPr txBox="1">
            <a:spLocks noGrp="1"/>
          </p:cNvSpPr>
          <p:nvPr>
            <p:ph type="subTitle" idx="4"/>
          </p:nvPr>
        </p:nvSpPr>
        <p:spPr>
          <a:xfrm>
            <a:off x="3613313" y="2277000"/>
            <a:ext cx="1938600" cy="56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not hot, but a very cold place</a:t>
            </a:r>
            <a:endParaRPr/>
          </a:p>
          <a:p>
            <a:pPr marL="0" lvl="0" indent="0" algn="ctr" rtl="0">
              <a:spcBef>
                <a:spcPts val="0"/>
              </a:spcBef>
              <a:spcAft>
                <a:spcPts val="0"/>
              </a:spcAft>
              <a:buNone/>
            </a:pPr>
            <a:endParaRPr/>
          </a:p>
        </p:txBody>
      </p:sp>
      <p:sp>
        <p:nvSpPr>
          <p:cNvPr id="782" name="Google Shape;782;p45"/>
          <p:cNvSpPr txBox="1">
            <a:spLocks noGrp="1"/>
          </p:cNvSpPr>
          <p:nvPr>
            <p:ph type="title" idx="5"/>
          </p:nvPr>
        </p:nvSpPr>
        <p:spPr>
          <a:xfrm>
            <a:off x="903450" y="3254250"/>
            <a:ext cx="19386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783" name="Google Shape;783;p45"/>
          <p:cNvSpPr txBox="1">
            <a:spLocks noGrp="1"/>
          </p:cNvSpPr>
          <p:nvPr>
            <p:ph type="subTitle" idx="6"/>
          </p:nvPr>
        </p:nvSpPr>
        <p:spPr>
          <a:xfrm>
            <a:off x="926063" y="3769350"/>
            <a:ext cx="1938600" cy="56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a:p>
            <a:pPr marL="0" lvl="0" indent="0" algn="ctr" rtl="0">
              <a:spcBef>
                <a:spcPts val="0"/>
              </a:spcBef>
              <a:spcAft>
                <a:spcPts val="0"/>
              </a:spcAft>
              <a:buNone/>
            </a:pPr>
            <a:endParaRPr/>
          </a:p>
        </p:txBody>
      </p:sp>
      <p:sp>
        <p:nvSpPr>
          <p:cNvPr id="784" name="Google Shape;784;p45"/>
          <p:cNvSpPr txBox="1">
            <a:spLocks noGrp="1"/>
          </p:cNvSpPr>
          <p:nvPr>
            <p:ph type="title" idx="7"/>
          </p:nvPr>
        </p:nvSpPr>
        <p:spPr>
          <a:xfrm>
            <a:off x="3602719" y="3254250"/>
            <a:ext cx="19386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785" name="Google Shape;785;p45"/>
          <p:cNvSpPr txBox="1">
            <a:spLocks noGrp="1"/>
          </p:cNvSpPr>
          <p:nvPr>
            <p:ph type="subTitle" idx="8"/>
          </p:nvPr>
        </p:nvSpPr>
        <p:spPr>
          <a:xfrm>
            <a:off x="3613238" y="3769350"/>
            <a:ext cx="1938600" cy="56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a:p>
            <a:pPr marL="0" lvl="0" indent="0" algn="ctr" rtl="0">
              <a:spcBef>
                <a:spcPts val="0"/>
              </a:spcBef>
              <a:spcAft>
                <a:spcPts val="0"/>
              </a:spcAft>
              <a:buNone/>
            </a:pPr>
            <a:endParaRPr/>
          </a:p>
        </p:txBody>
      </p:sp>
      <p:sp>
        <p:nvSpPr>
          <p:cNvPr id="786" name="Google Shape;786;p45"/>
          <p:cNvSpPr txBox="1">
            <a:spLocks noGrp="1"/>
          </p:cNvSpPr>
          <p:nvPr>
            <p:ph type="title" idx="9"/>
          </p:nvPr>
        </p:nvSpPr>
        <p:spPr>
          <a:xfrm>
            <a:off x="6233770" y="1749300"/>
            <a:ext cx="19386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787" name="Google Shape;787;p45"/>
          <p:cNvSpPr txBox="1">
            <a:spLocks noGrp="1"/>
          </p:cNvSpPr>
          <p:nvPr>
            <p:ph type="subTitle" idx="13"/>
          </p:nvPr>
        </p:nvSpPr>
        <p:spPr>
          <a:xfrm>
            <a:off x="6255863" y="2289600"/>
            <a:ext cx="1938600" cy="56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composed of hydrogen and helium</a:t>
            </a:r>
            <a:endParaRPr/>
          </a:p>
          <a:p>
            <a:pPr marL="0" lvl="0" indent="0" algn="ctr" rtl="0">
              <a:spcBef>
                <a:spcPts val="0"/>
              </a:spcBef>
              <a:spcAft>
                <a:spcPts val="0"/>
              </a:spcAft>
              <a:buNone/>
            </a:pPr>
            <a:endParaRPr/>
          </a:p>
        </p:txBody>
      </p:sp>
      <p:sp>
        <p:nvSpPr>
          <p:cNvPr id="788" name="Google Shape;788;p45"/>
          <p:cNvSpPr txBox="1">
            <a:spLocks noGrp="1"/>
          </p:cNvSpPr>
          <p:nvPr>
            <p:ph type="title" idx="14"/>
          </p:nvPr>
        </p:nvSpPr>
        <p:spPr>
          <a:xfrm>
            <a:off x="6233770" y="3254250"/>
            <a:ext cx="19386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789" name="Google Shape;789;p45"/>
          <p:cNvSpPr txBox="1">
            <a:spLocks noGrp="1"/>
          </p:cNvSpPr>
          <p:nvPr>
            <p:ph type="subTitle" idx="15"/>
          </p:nvPr>
        </p:nvSpPr>
        <p:spPr>
          <a:xfrm>
            <a:off x="6255788" y="3769350"/>
            <a:ext cx="1938600" cy="56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a:p>
            <a:pPr marL="0" lvl="0" indent="0" algn="ctr"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grpSp>
        <p:nvGrpSpPr>
          <p:cNvPr id="794" name="Google Shape;794;p46"/>
          <p:cNvGrpSpPr/>
          <p:nvPr/>
        </p:nvGrpSpPr>
        <p:grpSpPr>
          <a:xfrm rot="-6614059">
            <a:off x="33214" y="2281709"/>
            <a:ext cx="1877486" cy="1877271"/>
            <a:chOff x="277881" y="2901316"/>
            <a:chExt cx="1900344" cy="1900126"/>
          </a:xfrm>
        </p:grpSpPr>
        <p:sp>
          <p:nvSpPr>
            <p:cNvPr id="795" name="Google Shape;795;p46"/>
            <p:cNvSpPr/>
            <p:nvPr/>
          </p:nvSpPr>
          <p:spPr>
            <a:xfrm>
              <a:off x="402450" y="3248988"/>
              <a:ext cx="1354500" cy="135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6" name="Google Shape;796;p46"/>
            <p:cNvGrpSpPr/>
            <p:nvPr/>
          </p:nvGrpSpPr>
          <p:grpSpPr>
            <a:xfrm rot="2322109">
              <a:off x="551788" y="3175815"/>
              <a:ext cx="1352529" cy="1351128"/>
              <a:chOff x="200055" y="3556746"/>
              <a:chExt cx="869964" cy="869063"/>
            </a:xfrm>
          </p:grpSpPr>
          <p:sp>
            <p:nvSpPr>
              <p:cNvPr id="797" name="Google Shape;797;p46"/>
              <p:cNvSpPr/>
              <p:nvPr/>
            </p:nvSpPr>
            <p:spPr>
              <a:xfrm>
                <a:off x="200055" y="3556746"/>
                <a:ext cx="868968" cy="868968"/>
              </a:xfrm>
              <a:custGeom>
                <a:avLst/>
                <a:gdLst/>
                <a:ahLst/>
                <a:cxnLst/>
                <a:rect l="l" t="t" r="r" b="b"/>
                <a:pathLst>
                  <a:path w="18323" h="18323" extrusionOk="0">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6"/>
              <p:cNvSpPr/>
              <p:nvPr/>
            </p:nvSpPr>
            <p:spPr>
              <a:xfrm>
                <a:off x="311314" y="3605499"/>
                <a:ext cx="474914" cy="486723"/>
              </a:xfrm>
              <a:custGeom>
                <a:avLst/>
                <a:gdLst/>
                <a:ahLst/>
                <a:cxnLst/>
                <a:rect l="l" t="t" r="r" b="b"/>
                <a:pathLst>
                  <a:path w="10014" h="10263" extrusionOk="0">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6"/>
              <p:cNvSpPr/>
              <p:nvPr/>
            </p:nvSpPr>
            <p:spPr>
              <a:xfrm>
                <a:off x="270576" y="3701013"/>
                <a:ext cx="799443" cy="724796"/>
              </a:xfrm>
              <a:custGeom>
                <a:avLst/>
                <a:gdLst/>
                <a:ahLst/>
                <a:cxnLst/>
                <a:rect l="l" t="t" r="r" b="b"/>
                <a:pathLst>
                  <a:path w="16857" h="15283" extrusionOk="0">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6"/>
              <p:cNvSpPr/>
              <p:nvPr/>
            </p:nvSpPr>
            <p:spPr>
              <a:xfrm>
                <a:off x="731547" y="4048069"/>
                <a:ext cx="85887" cy="85697"/>
              </a:xfrm>
              <a:custGeom>
                <a:avLst/>
                <a:gdLst/>
                <a:ahLst/>
                <a:cxnLst/>
                <a:rect l="l" t="t" r="r" b="b"/>
                <a:pathLst>
                  <a:path w="1811" h="1807" extrusionOk="0">
                    <a:moveTo>
                      <a:pt x="961" y="31"/>
                    </a:moveTo>
                    <a:cubicBezTo>
                      <a:pt x="1442" y="64"/>
                      <a:pt x="1810" y="478"/>
                      <a:pt x="1777" y="959"/>
                    </a:cubicBezTo>
                    <a:cubicBezTo>
                      <a:pt x="1747" y="1440"/>
                      <a:pt x="1329" y="1806"/>
                      <a:pt x="848" y="1773"/>
                    </a:cubicBezTo>
                    <a:cubicBezTo>
                      <a:pt x="369" y="1740"/>
                      <a:pt x="1" y="1327"/>
                      <a:pt x="34" y="846"/>
                    </a:cubicBezTo>
                    <a:cubicBezTo>
                      <a:pt x="64" y="365"/>
                      <a:pt x="482" y="1"/>
                      <a:pt x="961" y="3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01" name="Google Shape;801;p46"/>
          <p:cNvSpPr/>
          <p:nvPr/>
        </p:nvSpPr>
        <p:spPr>
          <a:xfrm>
            <a:off x="970850" y="3388174"/>
            <a:ext cx="1594883" cy="1215327"/>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6"/>
          <p:cNvSpPr txBox="1">
            <a:spLocks noGrp="1"/>
          </p:cNvSpPr>
          <p:nvPr>
            <p:ph type="title"/>
          </p:nvPr>
        </p:nvSpPr>
        <p:spPr>
          <a:xfrm rot="-732">
            <a:off x="2457400" y="3203847"/>
            <a:ext cx="4229100" cy="60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—Someone Famous</a:t>
            </a:r>
            <a:endParaRPr/>
          </a:p>
        </p:txBody>
      </p:sp>
      <p:sp>
        <p:nvSpPr>
          <p:cNvPr id="803" name="Google Shape;803;p46"/>
          <p:cNvSpPr txBox="1">
            <a:spLocks noGrp="1"/>
          </p:cNvSpPr>
          <p:nvPr>
            <p:ph type="subTitle" idx="1"/>
          </p:nvPr>
        </p:nvSpPr>
        <p:spPr>
          <a:xfrm>
            <a:off x="2457400" y="1533250"/>
            <a:ext cx="4229100" cy="1596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“This is a quote, words full of wisdom that someone important said and can make the reader get inspired.”</a:t>
            </a:r>
            <a:endParaRPr/>
          </a:p>
        </p:txBody>
      </p:sp>
      <p:sp>
        <p:nvSpPr>
          <p:cNvPr id="804" name="Google Shape;804;p46"/>
          <p:cNvSpPr/>
          <p:nvPr/>
        </p:nvSpPr>
        <p:spPr>
          <a:xfrm>
            <a:off x="1945126" y="4198902"/>
            <a:ext cx="809044" cy="809204"/>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6"/>
          <p:cNvSpPr/>
          <p:nvPr/>
        </p:nvSpPr>
        <p:spPr>
          <a:xfrm>
            <a:off x="6003950" y="4183125"/>
            <a:ext cx="147271" cy="360475"/>
          </a:xfrm>
          <a:custGeom>
            <a:avLst/>
            <a:gdLst/>
            <a:ahLst/>
            <a:cxnLst/>
            <a:rect l="l" t="t" r="r" b="b"/>
            <a:pathLst>
              <a:path w="702" h="1718" extrusionOk="0">
                <a:moveTo>
                  <a:pt x="701" y="281"/>
                </a:moveTo>
                <a:lnTo>
                  <a:pt x="278" y="281"/>
                </a:lnTo>
                <a:lnTo>
                  <a:pt x="278" y="1438"/>
                </a:lnTo>
                <a:lnTo>
                  <a:pt x="701" y="1438"/>
                </a:lnTo>
                <a:lnTo>
                  <a:pt x="701" y="1718"/>
                </a:lnTo>
                <a:lnTo>
                  <a:pt x="0" y="1718"/>
                </a:lnTo>
                <a:lnTo>
                  <a:pt x="0" y="1"/>
                </a:lnTo>
                <a:lnTo>
                  <a:pt x="7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6"/>
          <p:cNvSpPr/>
          <p:nvPr/>
        </p:nvSpPr>
        <p:spPr>
          <a:xfrm>
            <a:off x="6259688" y="4263907"/>
            <a:ext cx="984323" cy="198702"/>
          </a:xfrm>
          <a:custGeom>
            <a:avLst/>
            <a:gdLst/>
            <a:ahLst/>
            <a:cxnLst/>
            <a:rect l="l" t="t" r="r" b="b"/>
            <a:pathLst>
              <a:path w="4692" h="947" extrusionOk="0">
                <a:moveTo>
                  <a:pt x="473" y="0"/>
                </a:moveTo>
                <a:lnTo>
                  <a:pt x="4218" y="0"/>
                </a:lnTo>
                <a:cubicBezTo>
                  <a:pt x="4477" y="0"/>
                  <a:pt x="4691" y="214"/>
                  <a:pt x="4691" y="473"/>
                </a:cubicBezTo>
                <a:lnTo>
                  <a:pt x="4691" y="473"/>
                </a:lnTo>
                <a:cubicBezTo>
                  <a:pt x="4691" y="735"/>
                  <a:pt x="4477" y="946"/>
                  <a:pt x="4218" y="946"/>
                </a:cubicBezTo>
                <a:lnTo>
                  <a:pt x="473" y="946"/>
                </a:lnTo>
                <a:cubicBezTo>
                  <a:pt x="212" y="946"/>
                  <a:pt x="1" y="735"/>
                  <a:pt x="1" y="473"/>
                </a:cubicBezTo>
                <a:lnTo>
                  <a:pt x="1" y="473"/>
                </a:lnTo>
                <a:cubicBezTo>
                  <a:pt x="1" y="214"/>
                  <a:pt x="212" y="0"/>
                  <a:pt x="473" y="0"/>
                </a:cubicBezTo>
                <a:close/>
              </a:path>
            </a:pathLst>
          </a:custGeom>
          <a:solidFill>
            <a:srgbClr val="6D65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6"/>
          <p:cNvSpPr/>
          <p:nvPr/>
        </p:nvSpPr>
        <p:spPr>
          <a:xfrm>
            <a:off x="7351657" y="4263907"/>
            <a:ext cx="492371" cy="198702"/>
          </a:xfrm>
          <a:custGeom>
            <a:avLst/>
            <a:gdLst/>
            <a:ahLst/>
            <a:cxnLst/>
            <a:rect l="l" t="t" r="r" b="b"/>
            <a:pathLst>
              <a:path w="2347" h="947" extrusionOk="0">
                <a:moveTo>
                  <a:pt x="475" y="0"/>
                </a:moveTo>
                <a:lnTo>
                  <a:pt x="1873" y="0"/>
                </a:lnTo>
                <a:cubicBezTo>
                  <a:pt x="2133" y="0"/>
                  <a:pt x="2346" y="214"/>
                  <a:pt x="2346" y="473"/>
                </a:cubicBezTo>
                <a:lnTo>
                  <a:pt x="2346" y="473"/>
                </a:lnTo>
                <a:cubicBezTo>
                  <a:pt x="2346" y="735"/>
                  <a:pt x="2133" y="946"/>
                  <a:pt x="1873" y="946"/>
                </a:cubicBezTo>
                <a:lnTo>
                  <a:pt x="475" y="946"/>
                </a:lnTo>
                <a:cubicBezTo>
                  <a:pt x="216" y="946"/>
                  <a:pt x="2" y="735"/>
                  <a:pt x="2" y="473"/>
                </a:cubicBezTo>
                <a:lnTo>
                  <a:pt x="2" y="473"/>
                </a:lnTo>
                <a:cubicBezTo>
                  <a:pt x="0" y="214"/>
                  <a:pt x="214" y="0"/>
                  <a:pt x="475" y="0"/>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6"/>
          <p:cNvSpPr/>
          <p:nvPr/>
        </p:nvSpPr>
        <p:spPr>
          <a:xfrm>
            <a:off x="7952084" y="4183125"/>
            <a:ext cx="147690" cy="360475"/>
          </a:xfrm>
          <a:custGeom>
            <a:avLst/>
            <a:gdLst/>
            <a:ahLst/>
            <a:cxnLst/>
            <a:rect l="l" t="t" r="r" b="b"/>
            <a:pathLst>
              <a:path w="704" h="1718" extrusionOk="0">
                <a:moveTo>
                  <a:pt x="1" y="1"/>
                </a:moveTo>
                <a:lnTo>
                  <a:pt x="704" y="1"/>
                </a:lnTo>
                <a:lnTo>
                  <a:pt x="704" y="1718"/>
                </a:lnTo>
                <a:lnTo>
                  <a:pt x="1" y="1718"/>
                </a:lnTo>
                <a:lnTo>
                  <a:pt x="1" y="1438"/>
                </a:lnTo>
                <a:lnTo>
                  <a:pt x="426" y="1438"/>
                </a:lnTo>
                <a:lnTo>
                  <a:pt x="426" y="281"/>
                </a:lnTo>
                <a:lnTo>
                  <a:pt x="1" y="28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6"/>
          <p:cNvSpPr/>
          <p:nvPr/>
        </p:nvSpPr>
        <p:spPr>
          <a:xfrm>
            <a:off x="630111" y="4051139"/>
            <a:ext cx="492380" cy="492458"/>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6"/>
          <p:cNvSpPr/>
          <p:nvPr/>
        </p:nvSpPr>
        <p:spPr>
          <a:xfrm>
            <a:off x="1492113" y="4683972"/>
            <a:ext cx="247928" cy="24795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grpSp>
        <p:nvGrpSpPr>
          <p:cNvPr id="815" name="Google Shape;815;p47"/>
          <p:cNvGrpSpPr/>
          <p:nvPr/>
        </p:nvGrpSpPr>
        <p:grpSpPr>
          <a:xfrm>
            <a:off x="4839525" y="1749300"/>
            <a:ext cx="3139000" cy="2675497"/>
            <a:chOff x="1052025" y="1789250"/>
            <a:chExt cx="3139000" cy="2675497"/>
          </a:xfrm>
        </p:grpSpPr>
        <p:sp>
          <p:nvSpPr>
            <p:cNvPr id="816" name="Google Shape;816;p47"/>
            <p:cNvSpPr/>
            <p:nvPr/>
          </p:nvSpPr>
          <p:spPr>
            <a:xfrm>
              <a:off x="1273067" y="2096693"/>
              <a:ext cx="2917958" cy="2368054"/>
            </a:xfrm>
            <a:custGeom>
              <a:avLst/>
              <a:gdLst/>
              <a:ahLst/>
              <a:cxnLst/>
              <a:rect l="l" t="t" r="r" b="b"/>
              <a:pathLst>
                <a:path w="25346" h="25819" extrusionOk="0">
                  <a:moveTo>
                    <a:pt x="16554" y="1"/>
                  </a:moveTo>
                  <a:lnTo>
                    <a:pt x="24268" y="1"/>
                  </a:lnTo>
                  <a:lnTo>
                    <a:pt x="25061" y="1"/>
                  </a:lnTo>
                  <a:cubicBezTo>
                    <a:pt x="25216" y="1"/>
                    <a:pt x="25345" y="126"/>
                    <a:pt x="25345" y="282"/>
                  </a:cubicBezTo>
                  <a:lnTo>
                    <a:pt x="25345" y="25534"/>
                  </a:lnTo>
                  <a:cubicBezTo>
                    <a:pt x="25345" y="25689"/>
                    <a:pt x="25218" y="25818"/>
                    <a:pt x="25061" y="25818"/>
                  </a:cubicBezTo>
                  <a:lnTo>
                    <a:pt x="283" y="25818"/>
                  </a:lnTo>
                  <a:cubicBezTo>
                    <a:pt x="128" y="25818"/>
                    <a:pt x="1" y="25689"/>
                    <a:pt x="1" y="25534"/>
                  </a:cubicBezTo>
                  <a:lnTo>
                    <a:pt x="1" y="1259"/>
                  </a:lnTo>
                  <a:lnTo>
                    <a:pt x="1" y="282"/>
                  </a:lnTo>
                  <a:lnTo>
                    <a:pt x="1" y="1"/>
                  </a:ln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7"/>
            <p:cNvSpPr/>
            <p:nvPr/>
          </p:nvSpPr>
          <p:spPr>
            <a:xfrm>
              <a:off x="2017932" y="1798697"/>
              <a:ext cx="954386" cy="298816"/>
            </a:xfrm>
            <a:custGeom>
              <a:avLst/>
              <a:gdLst/>
              <a:ahLst/>
              <a:cxnLst/>
              <a:rect l="l" t="t" r="r" b="b"/>
              <a:pathLst>
                <a:path w="8290" h="3258" extrusionOk="0">
                  <a:moveTo>
                    <a:pt x="311" y="1"/>
                  </a:moveTo>
                  <a:lnTo>
                    <a:pt x="7979" y="1"/>
                  </a:lnTo>
                  <a:cubicBezTo>
                    <a:pt x="8149" y="1"/>
                    <a:pt x="8289" y="138"/>
                    <a:pt x="8289" y="311"/>
                  </a:cubicBezTo>
                  <a:lnTo>
                    <a:pt x="8289" y="2945"/>
                  </a:lnTo>
                  <a:cubicBezTo>
                    <a:pt x="8289" y="3118"/>
                    <a:pt x="8149" y="3258"/>
                    <a:pt x="7979" y="3258"/>
                  </a:cubicBezTo>
                  <a:lnTo>
                    <a:pt x="311" y="3258"/>
                  </a:lnTo>
                  <a:cubicBezTo>
                    <a:pt x="138" y="3258"/>
                    <a:pt x="0" y="3118"/>
                    <a:pt x="0" y="2945"/>
                  </a:cubicBezTo>
                  <a:lnTo>
                    <a:pt x="0" y="311"/>
                  </a:lnTo>
                  <a:cubicBezTo>
                    <a:pt x="0" y="138"/>
                    <a:pt x="138" y="1"/>
                    <a:pt x="3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7"/>
            <p:cNvSpPr/>
            <p:nvPr/>
          </p:nvSpPr>
          <p:spPr>
            <a:xfrm>
              <a:off x="1066185" y="1800807"/>
              <a:ext cx="2917958" cy="2522782"/>
            </a:xfrm>
            <a:custGeom>
              <a:avLst/>
              <a:gdLst/>
              <a:ahLst/>
              <a:cxnLst/>
              <a:rect l="l" t="t" r="r" b="b"/>
              <a:pathLst>
                <a:path w="25346" h="27506" extrusionOk="0">
                  <a:moveTo>
                    <a:pt x="8292" y="1688"/>
                  </a:moveTo>
                  <a:lnTo>
                    <a:pt x="25061" y="1688"/>
                  </a:lnTo>
                  <a:cubicBezTo>
                    <a:pt x="25215" y="1688"/>
                    <a:pt x="25345" y="1816"/>
                    <a:pt x="25345" y="1972"/>
                  </a:cubicBezTo>
                  <a:lnTo>
                    <a:pt x="25345" y="27224"/>
                  </a:lnTo>
                  <a:cubicBezTo>
                    <a:pt x="25345" y="27378"/>
                    <a:pt x="25220" y="27506"/>
                    <a:pt x="25061" y="27506"/>
                  </a:cubicBezTo>
                  <a:lnTo>
                    <a:pt x="282" y="27506"/>
                  </a:lnTo>
                  <a:cubicBezTo>
                    <a:pt x="128" y="27506"/>
                    <a:pt x="1" y="27380"/>
                    <a:pt x="1" y="27224"/>
                  </a:cubicBezTo>
                  <a:lnTo>
                    <a:pt x="1" y="2947"/>
                  </a:lnTo>
                  <a:lnTo>
                    <a:pt x="1" y="1970"/>
                  </a:lnTo>
                  <a:lnTo>
                    <a:pt x="1" y="311"/>
                  </a:lnTo>
                  <a:cubicBezTo>
                    <a:pt x="1" y="140"/>
                    <a:pt x="138" y="0"/>
                    <a:pt x="311" y="0"/>
                  </a:cubicBezTo>
                  <a:lnTo>
                    <a:pt x="7979" y="0"/>
                  </a:lnTo>
                  <a:cubicBezTo>
                    <a:pt x="8152" y="0"/>
                    <a:pt x="8290" y="138"/>
                    <a:pt x="8290" y="311"/>
                  </a:cubicBez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7"/>
            <p:cNvSpPr/>
            <p:nvPr/>
          </p:nvSpPr>
          <p:spPr>
            <a:xfrm>
              <a:off x="1052025" y="1789250"/>
              <a:ext cx="2946279" cy="2545527"/>
            </a:xfrm>
            <a:custGeom>
              <a:avLst/>
              <a:gdLst/>
              <a:ahLst/>
              <a:cxnLst/>
              <a:rect l="l" t="t" r="r" b="b"/>
              <a:pathLst>
                <a:path w="25592" h="27754" extrusionOk="0">
                  <a:moveTo>
                    <a:pt x="8538" y="1689"/>
                  </a:moveTo>
                  <a:lnTo>
                    <a:pt x="25184" y="1689"/>
                  </a:lnTo>
                  <a:cubicBezTo>
                    <a:pt x="25295" y="1689"/>
                    <a:pt x="25398" y="1736"/>
                    <a:pt x="25472" y="1808"/>
                  </a:cubicBezTo>
                  <a:cubicBezTo>
                    <a:pt x="25548" y="1882"/>
                    <a:pt x="25591" y="1983"/>
                    <a:pt x="25591" y="2096"/>
                  </a:cubicBezTo>
                  <a:lnTo>
                    <a:pt x="25591" y="27348"/>
                  </a:lnTo>
                  <a:cubicBezTo>
                    <a:pt x="25591" y="27457"/>
                    <a:pt x="25544" y="27560"/>
                    <a:pt x="25472" y="27636"/>
                  </a:cubicBezTo>
                  <a:cubicBezTo>
                    <a:pt x="25400" y="27710"/>
                    <a:pt x="25297" y="27753"/>
                    <a:pt x="25184" y="27753"/>
                  </a:cubicBezTo>
                  <a:lnTo>
                    <a:pt x="405" y="27753"/>
                  </a:lnTo>
                  <a:cubicBezTo>
                    <a:pt x="296" y="27753"/>
                    <a:pt x="194" y="27708"/>
                    <a:pt x="117" y="27636"/>
                  </a:cubicBezTo>
                  <a:cubicBezTo>
                    <a:pt x="43" y="27560"/>
                    <a:pt x="0" y="27459"/>
                    <a:pt x="0" y="27348"/>
                  </a:cubicBezTo>
                  <a:lnTo>
                    <a:pt x="0" y="437"/>
                  </a:lnTo>
                  <a:cubicBezTo>
                    <a:pt x="0" y="320"/>
                    <a:pt x="50" y="208"/>
                    <a:pt x="128" y="128"/>
                  </a:cubicBezTo>
                  <a:cubicBezTo>
                    <a:pt x="208" y="50"/>
                    <a:pt x="317" y="1"/>
                    <a:pt x="436" y="1"/>
                  </a:cubicBezTo>
                  <a:lnTo>
                    <a:pt x="8104" y="1"/>
                  </a:lnTo>
                  <a:cubicBezTo>
                    <a:pt x="8224" y="1"/>
                    <a:pt x="8333" y="50"/>
                    <a:pt x="8411" y="128"/>
                  </a:cubicBezTo>
                  <a:lnTo>
                    <a:pt x="8411" y="128"/>
                  </a:lnTo>
                  <a:cubicBezTo>
                    <a:pt x="8491" y="208"/>
                    <a:pt x="8538" y="317"/>
                    <a:pt x="8538" y="435"/>
                  </a:cubicBezTo>
                  <a:close/>
                  <a:moveTo>
                    <a:pt x="25184" y="1938"/>
                  </a:moveTo>
                  <a:lnTo>
                    <a:pt x="8289" y="1938"/>
                  </a:lnTo>
                  <a:lnTo>
                    <a:pt x="8289" y="437"/>
                  </a:lnTo>
                  <a:cubicBezTo>
                    <a:pt x="8289" y="385"/>
                    <a:pt x="8269" y="340"/>
                    <a:pt x="8236" y="307"/>
                  </a:cubicBezTo>
                  <a:cubicBezTo>
                    <a:pt x="8201" y="272"/>
                    <a:pt x="8156" y="252"/>
                    <a:pt x="8104" y="252"/>
                  </a:cubicBezTo>
                  <a:lnTo>
                    <a:pt x="436" y="252"/>
                  </a:lnTo>
                  <a:cubicBezTo>
                    <a:pt x="385" y="252"/>
                    <a:pt x="340" y="272"/>
                    <a:pt x="307" y="307"/>
                  </a:cubicBezTo>
                  <a:cubicBezTo>
                    <a:pt x="272" y="340"/>
                    <a:pt x="251" y="385"/>
                    <a:pt x="251" y="437"/>
                  </a:cubicBezTo>
                  <a:lnTo>
                    <a:pt x="251" y="27348"/>
                  </a:lnTo>
                  <a:cubicBezTo>
                    <a:pt x="251" y="27391"/>
                    <a:pt x="270" y="27430"/>
                    <a:pt x="298" y="27457"/>
                  </a:cubicBezTo>
                  <a:cubicBezTo>
                    <a:pt x="327" y="27486"/>
                    <a:pt x="364" y="27504"/>
                    <a:pt x="409" y="27504"/>
                  </a:cubicBezTo>
                  <a:lnTo>
                    <a:pt x="25188" y="27504"/>
                  </a:lnTo>
                  <a:cubicBezTo>
                    <a:pt x="25232" y="27504"/>
                    <a:pt x="25271" y="27486"/>
                    <a:pt x="25297" y="27457"/>
                  </a:cubicBezTo>
                  <a:cubicBezTo>
                    <a:pt x="25326" y="27430"/>
                    <a:pt x="25345" y="27389"/>
                    <a:pt x="25345" y="27348"/>
                  </a:cubicBezTo>
                  <a:lnTo>
                    <a:pt x="25345" y="2096"/>
                  </a:lnTo>
                  <a:cubicBezTo>
                    <a:pt x="25345" y="2051"/>
                    <a:pt x="25326" y="2014"/>
                    <a:pt x="25297" y="1985"/>
                  </a:cubicBezTo>
                  <a:cubicBezTo>
                    <a:pt x="25266" y="1956"/>
                    <a:pt x="25229" y="1938"/>
                    <a:pt x="25184" y="193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 name="Google Shape;820;p47"/>
          <p:cNvSpPr txBox="1">
            <a:spLocks noGrp="1"/>
          </p:cNvSpPr>
          <p:nvPr>
            <p:ph type="subTitle" idx="2"/>
          </p:nvPr>
        </p:nvSpPr>
        <p:spPr>
          <a:xfrm>
            <a:off x="5121272" y="2383425"/>
            <a:ext cx="2423100" cy="100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 It’s full of iron oxide dust, which gives the planet its reddish cast.”</a:t>
            </a:r>
            <a:endParaRPr/>
          </a:p>
        </p:txBody>
      </p:sp>
      <p:sp>
        <p:nvSpPr>
          <p:cNvPr id="821" name="Google Shape;821;p47"/>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Epilogue"/>
                <a:ea typeface="Epilogue"/>
                <a:cs typeface="Epilogue"/>
                <a:sym typeface="Epilogue"/>
              </a:rPr>
              <a:t>What do they </a:t>
            </a:r>
            <a:r>
              <a:rPr lang="en">
                <a:solidFill>
                  <a:schemeClr val="lt1"/>
                </a:solidFill>
                <a:latin typeface="Epilogue"/>
                <a:ea typeface="Epilogue"/>
                <a:cs typeface="Epilogue"/>
                <a:sym typeface="Epilogue"/>
              </a:rPr>
              <a:t>say about us?</a:t>
            </a:r>
            <a:endParaRPr>
              <a:solidFill>
                <a:schemeClr val="lt1"/>
              </a:solidFill>
              <a:latin typeface="Epilogue"/>
              <a:ea typeface="Epilogue"/>
              <a:cs typeface="Epilogue"/>
              <a:sym typeface="Epilogue"/>
            </a:endParaRPr>
          </a:p>
        </p:txBody>
      </p:sp>
      <p:sp>
        <p:nvSpPr>
          <p:cNvPr id="822" name="Google Shape;822;p47"/>
          <p:cNvSpPr txBox="1">
            <a:spLocks noGrp="1"/>
          </p:cNvSpPr>
          <p:nvPr>
            <p:ph type="title" idx="4"/>
          </p:nvPr>
        </p:nvSpPr>
        <p:spPr>
          <a:xfrm>
            <a:off x="5125772" y="3389025"/>
            <a:ext cx="24141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—Arthur Morgan</a:t>
            </a:r>
            <a:endParaRPr/>
          </a:p>
        </p:txBody>
      </p:sp>
      <p:grpSp>
        <p:nvGrpSpPr>
          <p:cNvPr id="823" name="Google Shape;823;p47"/>
          <p:cNvGrpSpPr/>
          <p:nvPr/>
        </p:nvGrpSpPr>
        <p:grpSpPr>
          <a:xfrm>
            <a:off x="1165475" y="1749300"/>
            <a:ext cx="3139000" cy="2675497"/>
            <a:chOff x="1052025" y="1789250"/>
            <a:chExt cx="3139000" cy="2675497"/>
          </a:xfrm>
        </p:grpSpPr>
        <p:sp>
          <p:nvSpPr>
            <p:cNvPr id="824" name="Google Shape;824;p47"/>
            <p:cNvSpPr/>
            <p:nvPr/>
          </p:nvSpPr>
          <p:spPr>
            <a:xfrm>
              <a:off x="1273067" y="2096693"/>
              <a:ext cx="2917958" cy="2368054"/>
            </a:xfrm>
            <a:custGeom>
              <a:avLst/>
              <a:gdLst/>
              <a:ahLst/>
              <a:cxnLst/>
              <a:rect l="l" t="t" r="r" b="b"/>
              <a:pathLst>
                <a:path w="25346" h="25819" extrusionOk="0">
                  <a:moveTo>
                    <a:pt x="16554" y="1"/>
                  </a:moveTo>
                  <a:lnTo>
                    <a:pt x="24268" y="1"/>
                  </a:lnTo>
                  <a:lnTo>
                    <a:pt x="25061" y="1"/>
                  </a:lnTo>
                  <a:cubicBezTo>
                    <a:pt x="25216" y="1"/>
                    <a:pt x="25345" y="126"/>
                    <a:pt x="25345" y="282"/>
                  </a:cubicBezTo>
                  <a:lnTo>
                    <a:pt x="25345" y="25534"/>
                  </a:lnTo>
                  <a:cubicBezTo>
                    <a:pt x="25345" y="25689"/>
                    <a:pt x="25218" y="25818"/>
                    <a:pt x="25061" y="25818"/>
                  </a:cubicBezTo>
                  <a:lnTo>
                    <a:pt x="283" y="25818"/>
                  </a:lnTo>
                  <a:cubicBezTo>
                    <a:pt x="128" y="25818"/>
                    <a:pt x="1" y="25689"/>
                    <a:pt x="1" y="25534"/>
                  </a:cubicBezTo>
                  <a:lnTo>
                    <a:pt x="1" y="1259"/>
                  </a:lnTo>
                  <a:lnTo>
                    <a:pt x="1" y="282"/>
                  </a:lnTo>
                  <a:lnTo>
                    <a:pt x="1" y="1"/>
                  </a:ln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7"/>
            <p:cNvSpPr/>
            <p:nvPr/>
          </p:nvSpPr>
          <p:spPr>
            <a:xfrm>
              <a:off x="2017932" y="1798697"/>
              <a:ext cx="954386" cy="298816"/>
            </a:xfrm>
            <a:custGeom>
              <a:avLst/>
              <a:gdLst/>
              <a:ahLst/>
              <a:cxnLst/>
              <a:rect l="l" t="t" r="r" b="b"/>
              <a:pathLst>
                <a:path w="8290" h="3258" extrusionOk="0">
                  <a:moveTo>
                    <a:pt x="311" y="1"/>
                  </a:moveTo>
                  <a:lnTo>
                    <a:pt x="7979" y="1"/>
                  </a:lnTo>
                  <a:cubicBezTo>
                    <a:pt x="8149" y="1"/>
                    <a:pt x="8289" y="138"/>
                    <a:pt x="8289" y="311"/>
                  </a:cubicBezTo>
                  <a:lnTo>
                    <a:pt x="8289" y="2945"/>
                  </a:lnTo>
                  <a:cubicBezTo>
                    <a:pt x="8289" y="3118"/>
                    <a:pt x="8149" y="3258"/>
                    <a:pt x="7979" y="3258"/>
                  </a:cubicBezTo>
                  <a:lnTo>
                    <a:pt x="311" y="3258"/>
                  </a:lnTo>
                  <a:cubicBezTo>
                    <a:pt x="138" y="3258"/>
                    <a:pt x="0" y="3118"/>
                    <a:pt x="0" y="2945"/>
                  </a:cubicBezTo>
                  <a:lnTo>
                    <a:pt x="0" y="311"/>
                  </a:lnTo>
                  <a:cubicBezTo>
                    <a:pt x="0" y="138"/>
                    <a:pt x="138"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7"/>
            <p:cNvSpPr/>
            <p:nvPr/>
          </p:nvSpPr>
          <p:spPr>
            <a:xfrm>
              <a:off x="1066185" y="1800807"/>
              <a:ext cx="2917958" cy="2522782"/>
            </a:xfrm>
            <a:custGeom>
              <a:avLst/>
              <a:gdLst/>
              <a:ahLst/>
              <a:cxnLst/>
              <a:rect l="l" t="t" r="r" b="b"/>
              <a:pathLst>
                <a:path w="25346" h="27506" extrusionOk="0">
                  <a:moveTo>
                    <a:pt x="8292" y="1688"/>
                  </a:moveTo>
                  <a:lnTo>
                    <a:pt x="25061" y="1688"/>
                  </a:lnTo>
                  <a:cubicBezTo>
                    <a:pt x="25215" y="1688"/>
                    <a:pt x="25345" y="1816"/>
                    <a:pt x="25345" y="1972"/>
                  </a:cubicBezTo>
                  <a:lnTo>
                    <a:pt x="25345" y="27224"/>
                  </a:lnTo>
                  <a:cubicBezTo>
                    <a:pt x="25345" y="27378"/>
                    <a:pt x="25220" y="27506"/>
                    <a:pt x="25061" y="27506"/>
                  </a:cubicBezTo>
                  <a:lnTo>
                    <a:pt x="282" y="27506"/>
                  </a:lnTo>
                  <a:cubicBezTo>
                    <a:pt x="128" y="27506"/>
                    <a:pt x="1" y="27380"/>
                    <a:pt x="1" y="27224"/>
                  </a:cubicBezTo>
                  <a:lnTo>
                    <a:pt x="1" y="2947"/>
                  </a:lnTo>
                  <a:lnTo>
                    <a:pt x="1" y="1970"/>
                  </a:lnTo>
                  <a:lnTo>
                    <a:pt x="1" y="311"/>
                  </a:lnTo>
                  <a:cubicBezTo>
                    <a:pt x="1" y="140"/>
                    <a:pt x="138" y="0"/>
                    <a:pt x="311" y="0"/>
                  </a:cubicBezTo>
                  <a:lnTo>
                    <a:pt x="7979" y="0"/>
                  </a:lnTo>
                  <a:cubicBezTo>
                    <a:pt x="8152" y="0"/>
                    <a:pt x="8290" y="138"/>
                    <a:pt x="8290" y="311"/>
                  </a:cubicBez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7"/>
            <p:cNvSpPr/>
            <p:nvPr/>
          </p:nvSpPr>
          <p:spPr>
            <a:xfrm>
              <a:off x="1052025" y="1789250"/>
              <a:ext cx="2946279" cy="2545527"/>
            </a:xfrm>
            <a:custGeom>
              <a:avLst/>
              <a:gdLst/>
              <a:ahLst/>
              <a:cxnLst/>
              <a:rect l="l" t="t" r="r" b="b"/>
              <a:pathLst>
                <a:path w="25592" h="27754" extrusionOk="0">
                  <a:moveTo>
                    <a:pt x="8538" y="1689"/>
                  </a:moveTo>
                  <a:lnTo>
                    <a:pt x="25184" y="1689"/>
                  </a:lnTo>
                  <a:cubicBezTo>
                    <a:pt x="25295" y="1689"/>
                    <a:pt x="25398" y="1736"/>
                    <a:pt x="25472" y="1808"/>
                  </a:cubicBezTo>
                  <a:cubicBezTo>
                    <a:pt x="25548" y="1882"/>
                    <a:pt x="25591" y="1983"/>
                    <a:pt x="25591" y="2096"/>
                  </a:cubicBezTo>
                  <a:lnTo>
                    <a:pt x="25591" y="27348"/>
                  </a:lnTo>
                  <a:cubicBezTo>
                    <a:pt x="25591" y="27457"/>
                    <a:pt x="25544" y="27560"/>
                    <a:pt x="25472" y="27636"/>
                  </a:cubicBezTo>
                  <a:cubicBezTo>
                    <a:pt x="25400" y="27710"/>
                    <a:pt x="25297" y="27753"/>
                    <a:pt x="25184" y="27753"/>
                  </a:cubicBezTo>
                  <a:lnTo>
                    <a:pt x="405" y="27753"/>
                  </a:lnTo>
                  <a:cubicBezTo>
                    <a:pt x="296" y="27753"/>
                    <a:pt x="194" y="27708"/>
                    <a:pt x="117" y="27636"/>
                  </a:cubicBezTo>
                  <a:cubicBezTo>
                    <a:pt x="43" y="27560"/>
                    <a:pt x="0" y="27459"/>
                    <a:pt x="0" y="27348"/>
                  </a:cubicBezTo>
                  <a:lnTo>
                    <a:pt x="0" y="437"/>
                  </a:lnTo>
                  <a:cubicBezTo>
                    <a:pt x="0" y="320"/>
                    <a:pt x="50" y="208"/>
                    <a:pt x="128" y="128"/>
                  </a:cubicBezTo>
                  <a:cubicBezTo>
                    <a:pt x="208" y="50"/>
                    <a:pt x="317" y="1"/>
                    <a:pt x="436" y="1"/>
                  </a:cubicBezTo>
                  <a:lnTo>
                    <a:pt x="8104" y="1"/>
                  </a:lnTo>
                  <a:cubicBezTo>
                    <a:pt x="8224" y="1"/>
                    <a:pt x="8333" y="50"/>
                    <a:pt x="8411" y="128"/>
                  </a:cubicBezTo>
                  <a:lnTo>
                    <a:pt x="8411" y="128"/>
                  </a:lnTo>
                  <a:cubicBezTo>
                    <a:pt x="8491" y="208"/>
                    <a:pt x="8538" y="317"/>
                    <a:pt x="8538" y="435"/>
                  </a:cubicBezTo>
                  <a:close/>
                  <a:moveTo>
                    <a:pt x="25184" y="1938"/>
                  </a:moveTo>
                  <a:lnTo>
                    <a:pt x="8289" y="1938"/>
                  </a:lnTo>
                  <a:lnTo>
                    <a:pt x="8289" y="437"/>
                  </a:lnTo>
                  <a:cubicBezTo>
                    <a:pt x="8289" y="385"/>
                    <a:pt x="8269" y="340"/>
                    <a:pt x="8236" y="307"/>
                  </a:cubicBezTo>
                  <a:cubicBezTo>
                    <a:pt x="8201" y="272"/>
                    <a:pt x="8156" y="252"/>
                    <a:pt x="8104" y="252"/>
                  </a:cubicBezTo>
                  <a:lnTo>
                    <a:pt x="436" y="252"/>
                  </a:lnTo>
                  <a:cubicBezTo>
                    <a:pt x="385" y="252"/>
                    <a:pt x="340" y="272"/>
                    <a:pt x="307" y="307"/>
                  </a:cubicBezTo>
                  <a:cubicBezTo>
                    <a:pt x="272" y="340"/>
                    <a:pt x="251" y="385"/>
                    <a:pt x="251" y="437"/>
                  </a:cubicBezTo>
                  <a:lnTo>
                    <a:pt x="251" y="27348"/>
                  </a:lnTo>
                  <a:cubicBezTo>
                    <a:pt x="251" y="27391"/>
                    <a:pt x="270" y="27430"/>
                    <a:pt x="298" y="27457"/>
                  </a:cubicBezTo>
                  <a:cubicBezTo>
                    <a:pt x="327" y="27486"/>
                    <a:pt x="364" y="27504"/>
                    <a:pt x="409" y="27504"/>
                  </a:cubicBezTo>
                  <a:lnTo>
                    <a:pt x="25188" y="27504"/>
                  </a:lnTo>
                  <a:cubicBezTo>
                    <a:pt x="25232" y="27504"/>
                    <a:pt x="25271" y="27486"/>
                    <a:pt x="25297" y="27457"/>
                  </a:cubicBezTo>
                  <a:cubicBezTo>
                    <a:pt x="25326" y="27430"/>
                    <a:pt x="25345" y="27389"/>
                    <a:pt x="25345" y="27348"/>
                  </a:cubicBezTo>
                  <a:lnTo>
                    <a:pt x="25345" y="2096"/>
                  </a:lnTo>
                  <a:cubicBezTo>
                    <a:pt x="25345" y="2051"/>
                    <a:pt x="25326" y="2014"/>
                    <a:pt x="25297" y="1985"/>
                  </a:cubicBezTo>
                  <a:cubicBezTo>
                    <a:pt x="25266" y="1956"/>
                    <a:pt x="25229" y="1938"/>
                    <a:pt x="25184" y="193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8" name="Google Shape;828;p47"/>
          <p:cNvSpPr txBox="1">
            <a:spLocks noGrp="1"/>
          </p:cNvSpPr>
          <p:nvPr>
            <p:ph type="subTitle" idx="1"/>
          </p:nvPr>
        </p:nvSpPr>
        <p:spPr>
          <a:xfrm>
            <a:off x="1436675" y="2384025"/>
            <a:ext cx="2420100" cy="100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 and the fourth-largest one in the Solar System.”</a:t>
            </a:r>
            <a:endParaRPr/>
          </a:p>
        </p:txBody>
      </p:sp>
      <p:sp>
        <p:nvSpPr>
          <p:cNvPr id="829" name="Google Shape;829;p47"/>
          <p:cNvSpPr txBox="1">
            <a:spLocks noGrp="1"/>
          </p:cNvSpPr>
          <p:nvPr>
            <p:ph type="title" idx="3"/>
          </p:nvPr>
        </p:nvSpPr>
        <p:spPr>
          <a:xfrm>
            <a:off x="1441859" y="3389025"/>
            <a:ext cx="24096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—Gwen Green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48"/>
          <p:cNvSpPr/>
          <p:nvPr/>
        </p:nvSpPr>
        <p:spPr>
          <a:xfrm>
            <a:off x="1082825" y="1837800"/>
            <a:ext cx="7239000" cy="2509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8"/>
          <p:cNvSpPr txBox="1">
            <a:spLocks noGrp="1"/>
          </p:cNvSpPr>
          <p:nvPr>
            <p:ph type="title"/>
          </p:nvPr>
        </p:nvSpPr>
        <p:spPr>
          <a:xfrm>
            <a:off x="720000" y="969225"/>
            <a:ext cx="3852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Case </a:t>
            </a:r>
            <a:r>
              <a:rPr lang="en">
                <a:solidFill>
                  <a:schemeClr val="lt1"/>
                </a:solidFill>
              </a:rPr>
              <a:t>studies</a:t>
            </a:r>
            <a:endParaRPr>
              <a:solidFill>
                <a:schemeClr val="lt1"/>
              </a:solidFill>
            </a:endParaRPr>
          </a:p>
        </p:txBody>
      </p:sp>
      <p:graphicFrame>
        <p:nvGraphicFramePr>
          <p:cNvPr id="836" name="Google Shape;836;p48"/>
          <p:cNvGraphicFramePr/>
          <p:nvPr/>
        </p:nvGraphicFramePr>
        <p:xfrm>
          <a:off x="952500" y="1692150"/>
          <a:ext cx="7239000" cy="2708990"/>
        </p:xfrm>
        <a:graphic>
          <a:graphicData uri="http://schemas.openxmlformats.org/drawingml/2006/table">
            <a:tbl>
              <a:tblPr>
                <a:noFill/>
                <a:tableStyleId>{66C1A0FA-A00B-4BB5-91B2-A9729E4E8CB5}</a:tableStyleId>
              </a:tblPr>
              <a:tblGrid>
                <a:gridCol w="1562200">
                  <a:extLst>
                    <a:ext uri="{9D8B030D-6E8A-4147-A177-3AD203B41FA5}">
                      <a16:colId xmlns:a16="http://schemas.microsoft.com/office/drawing/2014/main" val="20000"/>
                    </a:ext>
                  </a:extLst>
                </a:gridCol>
                <a:gridCol w="2851300">
                  <a:extLst>
                    <a:ext uri="{9D8B030D-6E8A-4147-A177-3AD203B41FA5}">
                      <a16:colId xmlns:a16="http://schemas.microsoft.com/office/drawing/2014/main" val="20001"/>
                    </a:ext>
                  </a:extLst>
                </a:gridCol>
                <a:gridCol w="2825500">
                  <a:extLst>
                    <a:ext uri="{9D8B030D-6E8A-4147-A177-3AD203B41FA5}">
                      <a16:colId xmlns:a16="http://schemas.microsoft.com/office/drawing/2014/main" val="20002"/>
                    </a:ext>
                  </a:extLst>
                </a:gridCol>
              </a:tblGrid>
              <a:tr h="836350">
                <a:tc>
                  <a:txBody>
                    <a:bodyPr/>
                    <a:lstStyle/>
                    <a:p>
                      <a:pPr marL="0" lvl="0" indent="0" algn="ctr" rtl="0">
                        <a:spcBef>
                          <a:spcPts val="0"/>
                        </a:spcBef>
                        <a:spcAft>
                          <a:spcPts val="0"/>
                        </a:spcAft>
                        <a:buNone/>
                      </a:pPr>
                      <a:r>
                        <a:rPr lang="en" sz="2000" b="1">
                          <a:solidFill>
                            <a:schemeClr val="dk1"/>
                          </a:solidFill>
                          <a:latin typeface="Epilogue"/>
                          <a:ea typeface="Epilogue"/>
                          <a:cs typeface="Epilogue"/>
                          <a:sym typeface="Epilogue"/>
                        </a:rPr>
                        <a:t>Venus</a:t>
                      </a:r>
                      <a:endParaRPr sz="2000" b="1">
                        <a:solidFill>
                          <a:schemeClr val="dk1"/>
                        </a:solidFill>
                        <a:latin typeface="Epilogue"/>
                        <a:ea typeface="Epilogue"/>
                        <a:cs typeface="Epilogue"/>
                        <a:sym typeface="Epilogue"/>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dk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Cabin"/>
                          <a:ea typeface="Cabin"/>
                          <a:cs typeface="Cabin"/>
                          <a:sym typeface="Cabin"/>
                        </a:rPr>
                        <a:t>Venus has a beautiful name and is the second planet from the Sun. It’s really hot there</a:t>
                      </a:r>
                      <a:endParaRPr>
                        <a:latin typeface="Cabin"/>
                        <a:ea typeface="Cabin"/>
                        <a:cs typeface="Cabin"/>
                        <a:sym typeface="Cabin"/>
                      </a:endParaRPr>
                    </a:p>
                  </a:txBody>
                  <a:tcPr marL="91425" marR="91425" marT="91425" marB="91425">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Clr>
                          <a:schemeClr val="hlink"/>
                        </a:buClr>
                        <a:buSzPts val="1100"/>
                        <a:buFont typeface="Arial"/>
                        <a:buNone/>
                      </a:pPr>
                      <a:r>
                        <a:rPr lang="en">
                          <a:solidFill>
                            <a:schemeClr val="dk1"/>
                          </a:solidFill>
                          <a:latin typeface="Cabin"/>
                          <a:ea typeface="Cabin"/>
                          <a:cs typeface="Cabin"/>
                          <a:sym typeface="Cabin"/>
                        </a:rPr>
                        <a:t>Saturn is a gas giant with several rings. It’s composed mostly of hydrogen and helium</a:t>
                      </a:r>
                      <a:endParaRPr>
                        <a:solidFill>
                          <a:schemeClr val="dk1"/>
                        </a:solidFill>
                        <a:latin typeface="Cabin"/>
                        <a:ea typeface="Cabin"/>
                        <a:cs typeface="Cabin"/>
                        <a:sym typeface="Cabin"/>
                      </a:endParaRPr>
                    </a:p>
                  </a:txBody>
                  <a:tcPr marL="91425" marR="91425" marT="91425" marB="91425">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836350">
                <a:tc>
                  <a:txBody>
                    <a:bodyPr/>
                    <a:lstStyle/>
                    <a:p>
                      <a:pPr marL="0" lvl="0" indent="0" algn="ctr" rtl="0">
                        <a:spcBef>
                          <a:spcPts val="0"/>
                        </a:spcBef>
                        <a:spcAft>
                          <a:spcPts val="0"/>
                        </a:spcAft>
                        <a:buNone/>
                      </a:pPr>
                      <a:r>
                        <a:rPr lang="en" sz="2000" b="1">
                          <a:solidFill>
                            <a:schemeClr val="dk1"/>
                          </a:solidFill>
                          <a:latin typeface="Epilogue"/>
                          <a:ea typeface="Epilogue"/>
                          <a:cs typeface="Epilogue"/>
                          <a:sym typeface="Epilogue"/>
                        </a:rPr>
                        <a:t>Jupiter </a:t>
                      </a:r>
                      <a:endParaRPr sz="2000" b="1">
                        <a:solidFill>
                          <a:schemeClr val="dk1"/>
                        </a:solidFill>
                        <a:latin typeface="Epilogue"/>
                        <a:ea typeface="Epilogue"/>
                        <a:cs typeface="Epilogue"/>
                        <a:sym typeface="Epilogue"/>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hlink"/>
                        </a:buClr>
                        <a:buSzPts val="1100"/>
                        <a:buFont typeface="Arial"/>
                        <a:buNone/>
                      </a:pPr>
                      <a:r>
                        <a:rPr lang="en">
                          <a:solidFill>
                            <a:schemeClr val="dk1"/>
                          </a:solidFill>
                          <a:latin typeface="Cabin"/>
                          <a:ea typeface="Cabin"/>
                          <a:cs typeface="Cabin"/>
                          <a:sym typeface="Cabin"/>
                        </a:rPr>
                        <a:t>Jupiter is a gas giant and the biggest planet in the Solar System. It’s a bright object</a:t>
                      </a:r>
                      <a:endParaRPr>
                        <a:solidFill>
                          <a:schemeClr val="dk1"/>
                        </a:solidFill>
                        <a:latin typeface="Cabin"/>
                        <a:ea typeface="Cabin"/>
                        <a:cs typeface="Cabin"/>
                        <a:sym typeface="Cabin"/>
                      </a:endParaRPr>
                    </a:p>
                  </a:txBody>
                  <a:tcPr marL="91425" marR="91425" marT="91425" marB="91425">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Clr>
                          <a:schemeClr val="hlink"/>
                        </a:buClr>
                        <a:buSzPts val="1100"/>
                        <a:buFont typeface="Arial"/>
                        <a:buNone/>
                      </a:pPr>
                      <a:r>
                        <a:rPr lang="en">
                          <a:solidFill>
                            <a:schemeClr val="dk1"/>
                          </a:solidFill>
                          <a:latin typeface="Cabin"/>
                          <a:ea typeface="Cabin"/>
                          <a:cs typeface="Cabin"/>
                          <a:sym typeface="Cabin"/>
                        </a:rPr>
                        <a:t> Neptune is the farthest planet from the Sun. It’s also the fourth largest planet of them all</a:t>
                      </a:r>
                      <a:endParaRPr>
                        <a:solidFill>
                          <a:schemeClr val="dk1"/>
                        </a:solidFill>
                        <a:latin typeface="Cabin"/>
                        <a:ea typeface="Cabin"/>
                        <a:cs typeface="Cabin"/>
                        <a:sym typeface="Cabin"/>
                      </a:endParaRPr>
                    </a:p>
                  </a:txBody>
                  <a:tcPr marL="91425" marR="91425" marT="91425" marB="91425">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836350">
                <a:tc>
                  <a:txBody>
                    <a:bodyPr/>
                    <a:lstStyle/>
                    <a:p>
                      <a:pPr marL="0" lvl="0" indent="0" algn="ctr" rtl="0">
                        <a:spcBef>
                          <a:spcPts val="0"/>
                        </a:spcBef>
                        <a:spcAft>
                          <a:spcPts val="0"/>
                        </a:spcAft>
                        <a:buNone/>
                      </a:pPr>
                      <a:r>
                        <a:rPr lang="en" sz="2000" b="1">
                          <a:solidFill>
                            <a:schemeClr val="dk1"/>
                          </a:solidFill>
                          <a:latin typeface="Epilogue"/>
                          <a:ea typeface="Epilogue"/>
                          <a:cs typeface="Epilogue"/>
                          <a:sym typeface="Epilogue"/>
                        </a:rPr>
                        <a:t>Saturn</a:t>
                      </a:r>
                      <a:endParaRPr sz="2000" b="1">
                        <a:solidFill>
                          <a:schemeClr val="dk1"/>
                        </a:solidFill>
                        <a:latin typeface="Epilogue"/>
                        <a:ea typeface="Epilogue"/>
                        <a:cs typeface="Epilogue"/>
                        <a:sym typeface="Epilogue"/>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hlink"/>
                        </a:buClr>
                        <a:buSzPts val="1100"/>
                        <a:buFont typeface="Arial"/>
                        <a:buNone/>
                      </a:pPr>
                      <a:r>
                        <a:rPr lang="en">
                          <a:solidFill>
                            <a:schemeClr val="dk1"/>
                          </a:solidFill>
                          <a:latin typeface="Cabin"/>
                          <a:ea typeface="Cabin"/>
                          <a:cs typeface="Cabin"/>
                          <a:sym typeface="Cabin"/>
                        </a:rPr>
                        <a:t>Mercury is the closest planet to the Sun and the smallest one in the Solar System</a:t>
                      </a:r>
                      <a:endParaRPr>
                        <a:solidFill>
                          <a:schemeClr val="dk1"/>
                        </a:solidFill>
                        <a:latin typeface="Cabin"/>
                        <a:ea typeface="Cabin"/>
                        <a:cs typeface="Cabin"/>
                        <a:sym typeface="Cabin"/>
                      </a:endParaRPr>
                    </a:p>
                  </a:txBody>
                  <a:tcPr marL="91425" marR="91425" marT="91425" marB="91425">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Clr>
                          <a:schemeClr val="hlink"/>
                        </a:buClr>
                        <a:buSzPts val="1100"/>
                        <a:buFont typeface="Arial"/>
                        <a:buNone/>
                      </a:pPr>
                      <a:r>
                        <a:rPr lang="en">
                          <a:solidFill>
                            <a:schemeClr val="dk1"/>
                          </a:solidFill>
                          <a:latin typeface="Cabin"/>
                          <a:ea typeface="Cabin"/>
                          <a:cs typeface="Cabin"/>
                          <a:sym typeface="Cabin"/>
                        </a:rPr>
                        <a:t>Despite being red, Mars is actually a very cold place. It’s full of iron oxide dust, which gives it its color</a:t>
                      </a:r>
                      <a:endParaRPr>
                        <a:solidFill>
                          <a:schemeClr val="dk1"/>
                        </a:solidFill>
                        <a:latin typeface="Cabin"/>
                        <a:ea typeface="Cabin"/>
                        <a:cs typeface="Cabin"/>
                        <a:sym typeface="Cabin"/>
                      </a:endParaRPr>
                    </a:p>
                  </a:txBody>
                  <a:tcPr marL="91425" marR="91425" marT="91425" marB="91425">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49"/>
          <p:cNvSpPr/>
          <p:nvPr/>
        </p:nvSpPr>
        <p:spPr>
          <a:xfrm>
            <a:off x="904675" y="643775"/>
            <a:ext cx="7519333" cy="3959702"/>
          </a:xfrm>
          <a:custGeom>
            <a:avLst/>
            <a:gdLst/>
            <a:ahLst/>
            <a:cxnLst/>
            <a:rect l="l" t="t" r="r" b="b"/>
            <a:pathLst>
              <a:path w="54058" h="27964" extrusionOk="0">
                <a:moveTo>
                  <a:pt x="2468" y="26211"/>
                </a:moveTo>
                <a:lnTo>
                  <a:pt x="5067" y="26211"/>
                </a:lnTo>
                <a:cubicBezTo>
                  <a:pt x="5756" y="26211"/>
                  <a:pt x="6392" y="26045"/>
                  <a:pt x="6937" y="25728"/>
                </a:cubicBezTo>
                <a:lnTo>
                  <a:pt x="6937" y="25726"/>
                </a:lnTo>
                <a:cubicBezTo>
                  <a:pt x="7484" y="25409"/>
                  <a:pt x="7948" y="24942"/>
                  <a:pt x="8290" y="24348"/>
                </a:cubicBezTo>
                <a:lnTo>
                  <a:pt x="11409" y="18950"/>
                </a:lnTo>
                <a:cubicBezTo>
                  <a:pt x="11841" y="18206"/>
                  <a:pt x="12429" y="17614"/>
                  <a:pt x="13126" y="17213"/>
                </a:cubicBezTo>
                <a:lnTo>
                  <a:pt x="13128" y="17213"/>
                </a:lnTo>
                <a:cubicBezTo>
                  <a:pt x="13827" y="16810"/>
                  <a:pt x="14631" y="16594"/>
                  <a:pt x="15493" y="16594"/>
                </a:cubicBezTo>
                <a:lnTo>
                  <a:pt x="22104" y="16594"/>
                </a:lnTo>
                <a:cubicBezTo>
                  <a:pt x="22793" y="16594"/>
                  <a:pt x="23429" y="16425"/>
                  <a:pt x="23973" y="16110"/>
                </a:cubicBezTo>
                <a:lnTo>
                  <a:pt x="23973" y="16106"/>
                </a:lnTo>
                <a:cubicBezTo>
                  <a:pt x="24520" y="15792"/>
                  <a:pt x="24985" y="15323"/>
                  <a:pt x="25327" y="14728"/>
                </a:cubicBezTo>
                <a:lnTo>
                  <a:pt x="29772" y="7034"/>
                </a:lnTo>
                <a:cubicBezTo>
                  <a:pt x="30204" y="6287"/>
                  <a:pt x="30792" y="5697"/>
                  <a:pt x="31489" y="5296"/>
                </a:cubicBezTo>
                <a:lnTo>
                  <a:pt x="31491" y="5296"/>
                </a:lnTo>
                <a:cubicBezTo>
                  <a:pt x="32191" y="4893"/>
                  <a:pt x="32995" y="4677"/>
                  <a:pt x="33856" y="4677"/>
                </a:cubicBezTo>
                <a:lnTo>
                  <a:pt x="48096" y="4677"/>
                </a:lnTo>
                <a:cubicBezTo>
                  <a:pt x="48785" y="4677"/>
                  <a:pt x="49421" y="4508"/>
                  <a:pt x="49966" y="4194"/>
                </a:cubicBezTo>
                <a:lnTo>
                  <a:pt x="49966" y="4190"/>
                </a:lnTo>
                <a:cubicBezTo>
                  <a:pt x="50513" y="3875"/>
                  <a:pt x="50977" y="3406"/>
                  <a:pt x="51319" y="2812"/>
                </a:cubicBezTo>
                <a:lnTo>
                  <a:pt x="51323" y="2812"/>
                </a:lnTo>
                <a:lnTo>
                  <a:pt x="51761" y="2049"/>
                </a:lnTo>
                <a:cubicBezTo>
                  <a:pt x="51596" y="1835"/>
                  <a:pt x="51502" y="1566"/>
                  <a:pt x="51502" y="1278"/>
                </a:cubicBezTo>
                <a:cubicBezTo>
                  <a:pt x="51502" y="571"/>
                  <a:pt x="52075" y="1"/>
                  <a:pt x="52779" y="1"/>
                </a:cubicBezTo>
                <a:cubicBezTo>
                  <a:pt x="53486" y="1"/>
                  <a:pt x="54058" y="575"/>
                  <a:pt x="54058" y="1278"/>
                </a:cubicBezTo>
                <a:cubicBezTo>
                  <a:pt x="54058" y="1983"/>
                  <a:pt x="53484" y="2555"/>
                  <a:pt x="52779" y="2555"/>
                </a:cubicBezTo>
                <a:cubicBezTo>
                  <a:pt x="52725" y="2555"/>
                  <a:pt x="52672" y="2553"/>
                  <a:pt x="52620" y="2545"/>
                </a:cubicBezTo>
                <a:lnTo>
                  <a:pt x="52180" y="3305"/>
                </a:lnTo>
                <a:lnTo>
                  <a:pt x="52180" y="3310"/>
                </a:lnTo>
                <a:cubicBezTo>
                  <a:pt x="51748" y="4054"/>
                  <a:pt x="51160" y="4646"/>
                  <a:pt x="50463" y="5047"/>
                </a:cubicBezTo>
                <a:lnTo>
                  <a:pt x="50461" y="5047"/>
                </a:lnTo>
                <a:cubicBezTo>
                  <a:pt x="49762" y="5450"/>
                  <a:pt x="48956" y="5666"/>
                  <a:pt x="48096" y="5666"/>
                </a:cubicBezTo>
                <a:lnTo>
                  <a:pt x="33856" y="5666"/>
                </a:lnTo>
                <a:cubicBezTo>
                  <a:pt x="33167" y="5666"/>
                  <a:pt x="32532" y="5833"/>
                  <a:pt x="31987" y="6149"/>
                </a:cubicBezTo>
                <a:lnTo>
                  <a:pt x="31987" y="6151"/>
                </a:lnTo>
                <a:cubicBezTo>
                  <a:pt x="31440" y="6468"/>
                  <a:pt x="30975" y="6935"/>
                  <a:pt x="30632" y="7529"/>
                </a:cubicBezTo>
                <a:lnTo>
                  <a:pt x="26184" y="15234"/>
                </a:lnTo>
                <a:cubicBezTo>
                  <a:pt x="25752" y="15979"/>
                  <a:pt x="25162" y="16571"/>
                  <a:pt x="24467" y="16972"/>
                </a:cubicBezTo>
                <a:lnTo>
                  <a:pt x="24463" y="16972"/>
                </a:lnTo>
                <a:cubicBezTo>
                  <a:pt x="23764" y="17375"/>
                  <a:pt x="22960" y="17591"/>
                  <a:pt x="22098" y="17591"/>
                </a:cubicBezTo>
                <a:lnTo>
                  <a:pt x="15491" y="17591"/>
                </a:lnTo>
                <a:cubicBezTo>
                  <a:pt x="14802" y="17591"/>
                  <a:pt x="14167" y="17757"/>
                  <a:pt x="13622" y="18074"/>
                </a:cubicBezTo>
                <a:lnTo>
                  <a:pt x="13622" y="18076"/>
                </a:lnTo>
                <a:cubicBezTo>
                  <a:pt x="13075" y="18393"/>
                  <a:pt x="12608" y="18860"/>
                  <a:pt x="12267" y="19454"/>
                </a:cubicBezTo>
                <a:lnTo>
                  <a:pt x="9149" y="24852"/>
                </a:lnTo>
                <a:cubicBezTo>
                  <a:pt x="8717" y="25598"/>
                  <a:pt x="8129" y="26189"/>
                  <a:pt x="7432" y="26590"/>
                </a:cubicBezTo>
                <a:lnTo>
                  <a:pt x="7428" y="26590"/>
                </a:lnTo>
                <a:cubicBezTo>
                  <a:pt x="6731" y="26993"/>
                  <a:pt x="5925" y="27208"/>
                  <a:pt x="5063" y="27208"/>
                </a:cubicBezTo>
                <a:lnTo>
                  <a:pt x="2446" y="27208"/>
                </a:lnTo>
                <a:cubicBezTo>
                  <a:pt x="2244" y="27655"/>
                  <a:pt x="1798" y="27963"/>
                  <a:pt x="1278" y="27963"/>
                </a:cubicBezTo>
                <a:cubicBezTo>
                  <a:pt x="572" y="27963"/>
                  <a:pt x="1" y="27389"/>
                  <a:pt x="1" y="26684"/>
                </a:cubicBezTo>
                <a:cubicBezTo>
                  <a:pt x="1" y="25981"/>
                  <a:pt x="574" y="25407"/>
                  <a:pt x="1278" y="25407"/>
                </a:cubicBezTo>
                <a:cubicBezTo>
                  <a:pt x="1818" y="25405"/>
                  <a:pt x="2281" y="25738"/>
                  <a:pt x="2468" y="26211"/>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9"/>
          <p:cNvSpPr/>
          <p:nvPr/>
        </p:nvSpPr>
        <p:spPr>
          <a:xfrm>
            <a:off x="3623684" y="1717063"/>
            <a:ext cx="3091829" cy="2125831"/>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rgbClr val="1B222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9"/>
          <p:cNvSpPr/>
          <p:nvPr/>
        </p:nvSpPr>
        <p:spPr>
          <a:xfrm>
            <a:off x="7556178" y="1967580"/>
            <a:ext cx="421187" cy="1085993"/>
          </a:xfrm>
          <a:custGeom>
            <a:avLst/>
            <a:gdLst/>
            <a:ahLst/>
            <a:cxnLst/>
            <a:rect l="l" t="t" r="r" b="b"/>
            <a:pathLst>
              <a:path w="3028" h="7807" extrusionOk="0">
                <a:moveTo>
                  <a:pt x="1243" y="7807"/>
                </a:moveTo>
                <a:lnTo>
                  <a:pt x="1243" y="1041"/>
                </a:lnTo>
                <a:lnTo>
                  <a:pt x="385" y="1897"/>
                </a:lnTo>
                <a:lnTo>
                  <a:pt x="1" y="1512"/>
                </a:lnTo>
                <a:lnTo>
                  <a:pt x="1514" y="1"/>
                </a:lnTo>
                <a:lnTo>
                  <a:pt x="3028" y="1512"/>
                </a:lnTo>
                <a:lnTo>
                  <a:pt x="2643" y="1897"/>
                </a:lnTo>
                <a:lnTo>
                  <a:pt x="1788" y="1041"/>
                </a:lnTo>
                <a:lnTo>
                  <a:pt x="1788" y="780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9"/>
          <p:cNvSpPr txBox="1">
            <a:spLocks noGrp="1"/>
          </p:cNvSpPr>
          <p:nvPr>
            <p:ph type="title"/>
          </p:nvPr>
        </p:nvSpPr>
        <p:spPr>
          <a:xfrm rot="294">
            <a:off x="3412800" y="2218300"/>
            <a:ext cx="3513600" cy="151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hlink"/>
              </a:buClr>
              <a:buSzPts val="1100"/>
              <a:buFont typeface="Arial"/>
              <a:buNone/>
            </a:pPr>
            <a:r>
              <a:rPr lang="en"/>
              <a:t>1600</a:t>
            </a:r>
            <a:endParaRPr/>
          </a:p>
        </p:txBody>
      </p:sp>
      <p:sp>
        <p:nvSpPr>
          <p:cNvPr id="845" name="Google Shape;845;p49"/>
          <p:cNvSpPr txBox="1">
            <a:spLocks noGrp="1"/>
          </p:cNvSpPr>
          <p:nvPr>
            <p:ph type="subTitle" idx="1"/>
          </p:nvPr>
        </p:nvSpPr>
        <p:spPr>
          <a:xfrm>
            <a:off x="3623675" y="3899100"/>
            <a:ext cx="3091800" cy="70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hlink"/>
              </a:buClr>
              <a:buSzPts val="1100"/>
              <a:buFont typeface="Arial"/>
              <a:buNone/>
            </a:pPr>
            <a:r>
              <a:rPr lang="en"/>
              <a:t>Remember big numbers catch your audience’s attention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50"/>
          <p:cNvSpPr/>
          <p:nvPr/>
        </p:nvSpPr>
        <p:spPr>
          <a:xfrm>
            <a:off x="1848362" y="1379603"/>
            <a:ext cx="1955370" cy="1490081"/>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0"/>
          <p:cNvSpPr/>
          <p:nvPr/>
        </p:nvSpPr>
        <p:spPr>
          <a:xfrm>
            <a:off x="5339287" y="1379603"/>
            <a:ext cx="1955370" cy="1490081"/>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0"/>
          <p:cNvSpPr txBox="1">
            <a:spLocks noGrp="1"/>
          </p:cNvSpPr>
          <p:nvPr>
            <p:ph type="subTitle" idx="1"/>
          </p:nvPr>
        </p:nvSpPr>
        <p:spPr>
          <a:xfrm>
            <a:off x="1640850" y="3426600"/>
            <a:ext cx="2404800" cy="612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You can describe the topic of the section right here</a:t>
            </a:r>
            <a:endParaRPr/>
          </a:p>
        </p:txBody>
      </p:sp>
      <p:sp>
        <p:nvSpPr>
          <p:cNvPr id="853" name="Google Shape;853;p50"/>
          <p:cNvSpPr txBox="1">
            <a:spLocks noGrp="1"/>
          </p:cNvSpPr>
          <p:nvPr>
            <p:ph type="title"/>
          </p:nvPr>
        </p:nvSpPr>
        <p:spPr>
          <a:xfrm rot="-535">
            <a:off x="1861862" y="1725456"/>
            <a:ext cx="1928400" cy="99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60%</a:t>
            </a:r>
            <a:endParaRPr/>
          </a:p>
        </p:txBody>
      </p:sp>
      <p:sp>
        <p:nvSpPr>
          <p:cNvPr id="854" name="Google Shape;854;p50"/>
          <p:cNvSpPr txBox="1">
            <a:spLocks noGrp="1"/>
          </p:cNvSpPr>
          <p:nvPr>
            <p:ph type="title" idx="2"/>
          </p:nvPr>
        </p:nvSpPr>
        <p:spPr>
          <a:xfrm>
            <a:off x="5352316" y="1732553"/>
            <a:ext cx="1929300" cy="99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40%</a:t>
            </a:r>
            <a:endParaRPr/>
          </a:p>
        </p:txBody>
      </p:sp>
      <p:sp>
        <p:nvSpPr>
          <p:cNvPr id="855" name="Google Shape;855;p50"/>
          <p:cNvSpPr txBox="1">
            <a:spLocks noGrp="1"/>
          </p:cNvSpPr>
          <p:nvPr>
            <p:ph type="subTitle" idx="3"/>
          </p:nvPr>
        </p:nvSpPr>
        <p:spPr>
          <a:xfrm>
            <a:off x="5114563" y="3426300"/>
            <a:ext cx="24048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a:t>You can describe the topic of the section right here</a:t>
            </a:r>
            <a:endParaRPr/>
          </a:p>
          <a:p>
            <a:pPr marL="0" lvl="0" indent="0" algn="ctr" rtl="0">
              <a:spcBef>
                <a:spcPts val="1600"/>
              </a:spcBef>
              <a:spcAft>
                <a:spcPts val="1600"/>
              </a:spcAft>
              <a:buNone/>
            </a:pPr>
            <a:endParaRPr/>
          </a:p>
        </p:txBody>
      </p:sp>
      <p:sp>
        <p:nvSpPr>
          <p:cNvPr id="856" name="Google Shape;856;p50"/>
          <p:cNvSpPr/>
          <p:nvPr/>
        </p:nvSpPr>
        <p:spPr>
          <a:xfrm>
            <a:off x="1693830" y="2897556"/>
            <a:ext cx="2352000" cy="426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0"/>
          <p:cNvSpPr/>
          <p:nvPr/>
        </p:nvSpPr>
        <p:spPr>
          <a:xfrm>
            <a:off x="1606279" y="2818944"/>
            <a:ext cx="2352000" cy="426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0"/>
          <p:cNvSpPr/>
          <p:nvPr/>
        </p:nvSpPr>
        <p:spPr>
          <a:xfrm>
            <a:off x="1606279" y="2818944"/>
            <a:ext cx="1768200" cy="426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0"/>
          <p:cNvSpPr/>
          <p:nvPr/>
        </p:nvSpPr>
        <p:spPr>
          <a:xfrm>
            <a:off x="5183860" y="2897556"/>
            <a:ext cx="2353800" cy="426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0"/>
          <p:cNvSpPr/>
          <p:nvPr/>
        </p:nvSpPr>
        <p:spPr>
          <a:xfrm>
            <a:off x="5096239" y="2818944"/>
            <a:ext cx="2353800" cy="426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0"/>
          <p:cNvSpPr/>
          <p:nvPr/>
        </p:nvSpPr>
        <p:spPr>
          <a:xfrm>
            <a:off x="5096223" y="2818944"/>
            <a:ext cx="1065300" cy="426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65"/>
        <p:cNvGrpSpPr/>
        <p:nvPr/>
      </p:nvGrpSpPr>
      <p:grpSpPr>
        <a:xfrm>
          <a:off x="0" y="0"/>
          <a:ext cx="0" cy="0"/>
          <a:chOff x="0" y="0"/>
          <a:chExt cx="0" cy="0"/>
        </a:xfrm>
      </p:grpSpPr>
      <p:sp>
        <p:nvSpPr>
          <p:cNvPr id="866" name="Google Shape;866;p51"/>
          <p:cNvSpPr/>
          <p:nvPr/>
        </p:nvSpPr>
        <p:spPr>
          <a:xfrm>
            <a:off x="720075" y="1647825"/>
            <a:ext cx="3070200" cy="2298600"/>
          </a:xfrm>
          <a:prstGeom prst="roundRect">
            <a:avLst>
              <a:gd name="adj" fmla="val 6976"/>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1"/>
          <p:cNvSpPr/>
          <p:nvPr/>
        </p:nvSpPr>
        <p:spPr>
          <a:xfrm>
            <a:off x="816725" y="1694575"/>
            <a:ext cx="2878966" cy="2134539"/>
          </a:xfrm>
          <a:custGeom>
            <a:avLst/>
            <a:gdLst/>
            <a:ahLst/>
            <a:cxnLst/>
            <a:rect l="l" t="t" r="r" b="b"/>
            <a:pathLst>
              <a:path w="13231" h="14291" extrusionOk="0">
                <a:moveTo>
                  <a:pt x="368" y="1054"/>
                </a:moveTo>
                <a:cubicBezTo>
                  <a:pt x="368" y="1054"/>
                  <a:pt x="0" y="13182"/>
                  <a:pt x="685" y="13708"/>
                </a:cubicBezTo>
                <a:cubicBezTo>
                  <a:pt x="1368" y="14237"/>
                  <a:pt x="12496" y="14290"/>
                  <a:pt x="12863" y="13499"/>
                </a:cubicBezTo>
                <a:cubicBezTo>
                  <a:pt x="13231" y="12707"/>
                  <a:pt x="13128" y="683"/>
                  <a:pt x="12071" y="581"/>
                </a:cubicBezTo>
                <a:cubicBezTo>
                  <a:pt x="11018" y="474"/>
                  <a:pt x="578" y="1"/>
                  <a:pt x="368" y="105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 name="Google Shape;868;p51"/>
          <p:cNvGrpSpPr/>
          <p:nvPr/>
        </p:nvGrpSpPr>
        <p:grpSpPr>
          <a:xfrm>
            <a:off x="719992" y="1145700"/>
            <a:ext cx="3070200"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3" name="Google Shape;873;p51"/>
          <p:cNvSpPr txBox="1">
            <a:spLocks noGrp="1"/>
          </p:cNvSpPr>
          <p:nvPr>
            <p:ph type="title"/>
          </p:nvPr>
        </p:nvSpPr>
        <p:spPr>
          <a:xfrm>
            <a:off x="1052775" y="1880325"/>
            <a:ext cx="2404800" cy="183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A picture</a:t>
            </a:r>
            <a:endParaRPr>
              <a:solidFill>
                <a:schemeClr val="lt1"/>
              </a:solidFill>
            </a:endParaRPr>
          </a:p>
          <a:p>
            <a:pPr marL="0" lvl="0" indent="0" algn="l" rtl="0">
              <a:spcBef>
                <a:spcPts val="0"/>
              </a:spcBef>
              <a:spcAft>
                <a:spcPts val="0"/>
              </a:spcAft>
              <a:buNone/>
            </a:pPr>
            <a:r>
              <a:rPr lang="en">
                <a:solidFill>
                  <a:schemeClr val="lt1"/>
                </a:solidFill>
              </a:rPr>
              <a:t>is worth a thousand words</a:t>
            </a:r>
            <a:endParaRPr>
              <a:solidFill>
                <a:schemeClr val="lt1"/>
              </a:solidFill>
            </a:endParaRPr>
          </a:p>
        </p:txBody>
      </p:sp>
      <p:sp>
        <p:nvSpPr>
          <p:cNvPr id="874" name="Google Shape;874;p51"/>
          <p:cNvSpPr/>
          <p:nvPr/>
        </p:nvSpPr>
        <p:spPr>
          <a:xfrm>
            <a:off x="2571875" y="346027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52"/>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Our </a:t>
            </a:r>
            <a:r>
              <a:rPr lang="en" dirty="0">
                <a:solidFill>
                  <a:schemeClr val="dk2"/>
                </a:solidFill>
              </a:rPr>
              <a:t>locations</a:t>
            </a:r>
            <a:endParaRPr dirty="0">
              <a:solidFill>
                <a:schemeClr val="dk2"/>
              </a:solidFill>
            </a:endParaRPr>
          </a:p>
        </p:txBody>
      </p:sp>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52"/>
          <p:cNvGrpSpPr/>
          <p:nvPr/>
        </p:nvGrpSpPr>
        <p:grpSpPr>
          <a:xfrm>
            <a:off x="720000" y="2629675"/>
            <a:ext cx="1598600" cy="581650"/>
            <a:chOff x="720025" y="3236475"/>
            <a:chExt cx="1598600" cy="581650"/>
          </a:xfrm>
        </p:grpSpPr>
        <p:sp>
          <p:nvSpPr>
            <p:cNvPr id="996" name="Google Shape;996;p52"/>
            <p:cNvSpPr/>
            <p:nvPr/>
          </p:nvSpPr>
          <p:spPr>
            <a:xfrm>
              <a:off x="769425" y="3287725"/>
              <a:ext cx="1549200" cy="530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2"/>
            <p:cNvSpPr/>
            <p:nvPr/>
          </p:nvSpPr>
          <p:spPr>
            <a:xfrm>
              <a:off x="720025" y="3236475"/>
              <a:ext cx="1549200" cy="530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998;p52"/>
          <p:cNvGrpSpPr/>
          <p:nvPr/>
        </p:nvGrpSpPr>
        <p:grpSpPr>
          <a:xfrm>
            <a:off x="6825425" y="2629663"/>
            <a:ext cx="1598600" cy="581650"/>
            <a:chOff x="6825400" y="3236475"/>
            <a:chExt cx="1598600" cy="581650"/>
          </a:xfrm>
        </p:grpSpPr>
        <p:sp>
          <p:nvSpPr>
            <p:cNvPr id="999" name="Google Shape;999;p52"/>
            <p:cNvSpPr/>
            <p:nvPr/>
          </p:nvSpPr>
          <p:spPr>
            <a:xfrm>
              <a:off x="6874800" y="3287725"/>
              <a:ext cx="1549200" cy="530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2"/>
            <p:cNvSpPr/>
            <p:nvPr/>
          </p:nvSpPr>
          <p:spPr>
            <a:xfrm>
              <a:off x="6825400" y="3236475"/>
              <a:ext cx="1549200" cy="530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1" name="Google Shape;1001;p52"/>
          <p:cNvSpPr txBox="1"/>
          <p:nvPr/>
        </p:nvSpPr>
        <p:spPr>
          <a:xfrm>
            <a:off x="812400" y="2626507"/>
            <a:ext cx="13626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FFFFFF"/>
                </a:solidFill>
                <a:latin typeface="Epilogue"/>
                <a:ea typeface="Epilogue"/>
                <a:cs typeface="Epilogue"/>
                <a:sym typeface="Epilogue"/>
              </a:rPr>
              <a:t>Canada</a:t>
            </a:r>
            <a:endParaRPr sz="2000" b="1">
              <a:solidFill>
                <a:srgbClr val="FFFFFF"/>
              </a:solidFill>
              <a:latin typeface="Epilogue"/>
              <a:ea typeface="Epilogue"/>
              <a:cs typeface="Epilogue"/>
              <a:sym typeface="Epilogue"/>
            </a:endParaRPr>
          </a:p>
        </p:txBody>
      </p:sp>
      <p:sp>
        <p:nvSpPr>
          <p:cNvPr id="1002" name="Google Shape;1002;p52"/>
          <p:cNvSpPr txBox="1"/>
          <p:nvPr/>
        </p:nvSpPr>
        <p:spPr>
          <a:xfrm>
            <a:off x="812400" y="3166875"/>
            <a:ext cx="1362600" cy="83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abin"/>
                <a:ea typeface="Cabin"/>
                <a:cs typeface="Cabin"/>
                <a:sym typeface="Cabin"/>
              </a:rPr>
              <a:t>Venus is the second planet from the Sun</a:t>
            </a:r>
            <a:endParaRPr>
              <a:solidFill>
                <a:srgbClr val="FFFFFF"/>
              </a:solidFill>
              <a:latin typeface="Cabin"/>
              <a:ea typeface="Cabin"/>
              <a:cs typeface="Cabin"/>
              <a:sym typeface="Cabin"/>
            </a:endParaRPr>
          </a:p>
        </p:txBody>
      </p:sp>
      <p:sp>
        <p:nvSpPr>
          <p:cNvPr id="1003" name="Google Shape;1003;p52"/>
          <p:cNvSpPr txBox="1"/>
          <p:nvPr/>
        </p:nvSpPr>
        <p:spPr>
          <a:xfrm>
            <a:off x="6904002" y="2634684"/>
            <a:ext cx="13626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FFFFFF"/>
                </a:solidFill>
                <a:latin typeface="Epilogue"/>
                <a:ea typeface="Epilogue"/>
                <a:cs typeface="Epilogue"/>
                <a:sym typeface="Epilogue"/>
              </a:rPr>
              <a:t>Spain</a:t>
            </a:r>
            <a:endParaRPr sz="2000" b="1">
              <a:solidFill>
                <a:srgbClr val="FFFFFF"/>
              </a:solidFill>
              <a:latin typeface="Epilogue"/>
              <a:ea typeface="Epilogue"/>
              <a:cs typeface="Epilogue"/>
              <a:sym typeface="Epilogue"/>
            </a:endParaRPr>
          </a:p>
        </p:txBody>
      </p:sp>
      <p:sp>
        <p:nvSpPr>
          <p:cNvPr id="1004" name="Google Shape;1004;p52"/>
          <p:cNvSpPr txBox="1"/>
          <p:nvPr/>
        </p:nvSpPr>
        <p:spPr>
          <a:xfrm>
            <a:off x="6917830" y="3168371"/>
            <a:ext cx="1362600" cy="83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Cabin"/>
                <a:ea typeface="Cabin"/>
                <a:cs typeface="Cabin"/>
                <a:sym typeface="Cabin"/>
              </a:rPr>
              <a:t>Mercury is the closest planet to the Sun</a:t>
            </a:r>
            <a:endParaRPr dirty="0">
              <a:solidFill>
                <a:srgbClr val="FFFFFF"/>
              </a:solidFill>
              <a:latin typeface="Cabin"/>
              <a:ea typeface="Cabin"/>
              <a:cs typeface="Cabin"/>
              <a:sym typeface="Cabin"/>
            </a:endParaRPr>
          </a:p>
        </p:txBody>
      </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5139939" y="271083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530"/>
        <p:cNvGrpSpPr/>
        <p:nvPr/>
      </p:nvGrpSpPr>
      <p:grpSpPr>
        <a:xfrm>
          <a:off x="0" y="0"/>
          <a:ext cx="0" cy="0"/>
          <a:chOff x="0" y="0"/>
          <a:chExt cx="0" cy="0"/>
        </a:xfrm>
      </p:grpSpPr>
      <p:sp>
        <p:nvSpPr>
          <p:cNvPr id="531" name="Google Shape;531;p35"/>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a:t>Contents of this </a:t>
            </a:r>
            <a:r>
              <a:rPr lang="en" sz="2800">
                <a:solidFill>
                  <a:schemeClr val="dk2"/>
                </a:solidFill>
              </a:rPr>
              <a:t>template</a:t>
            </a:r>
            <a:endParaRPr sz="2800">
              <a:solidFill>
                <a:schemeClr val="dk2"/>
              </a:solidFill>
            </a:endParaRPr>
          </a:p>
        </p:txBody>
      </p:sp>
      <p:graphicFrame>
        <p:nvGraphicFramePr>
          <p:cNvPr id="532" name="Google Shape;532;p35"/>
          <p:cNvGraphicFramePr/>
          <p:nvPr/>
        </p:nvGraphicFramePr>
        <p:xfrm>
          <a:off x="720000" y="1865250"/>
          <a:ext cx="7704000" cy="2102990"/>
        </p:xfrm>
        <a:graphic>
          <a:graphicData uri="http://schemas.openxmlformats.org/drawingml/2006/table">
            <a:tbl>
              <a:tblPr>
                <a:noFill/>
                <a:tableStyleId>{66C1A0FA-A00B-4BB5-91B2-A9729E4E8CB5}</a:tableStyleId>
              </a:tblPr>
              <a:tblGrid>
                <a:gridCol w="2619875">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350500">
                <a:tc>
                  <a:txBody>
                    <a:bodyPr/>
                    <a:lstStyle/>
                    <a:p>
                      <a:pPr marL="0" lvl="0" indent="0" algn="l" rtl="0">
                        <a:spcBef>
                          <a:spcPts val="0"/>
                        </a:spcBef>
                        <a:spcAft>
                          <a:spcPts val="0"/>
                        </a:spcAft>
                        <a:buNone/>
                      </a:pPr>
                      <a:r>
                        <a:rPr lang="en" sz="1100" b="1">
                          <a:solidFill>
                            <a:schemeClr val="dk1"/>
                          </a:solidFill>
                          <a:uFill>
                            <a:noFill/>
                          </a:uFill>
                          <a:latin typeface="Cabin"/>
                          <a:ea typeface="Cabin"/>
                          <a:cs typeface="Cabin"/>
                          <a:sym typeface="Cabin"/>
                          <a:hlinkClick r:id="rId3"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Fonts</a:t>
                      </a:r>
                      <a:endParaRPr sz="1100" b="1">
                        <a:solidFill>
                          <a:schemeClr val="dk1"/>
                        </a:solidFill>
                        <a:latin typeface="Cabin"/>
                        <a:ea typeface="Cabin"/>
                        <a:cs typeface="Cabin"/>
                        <a:sym typeface="Cabin"/>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Cabin"/>
                          <a:ea typeface="Cabin"/>
                          <a:cs typeface="Cabin"/>
                          <a:sym typeface="Cabin"/>
                        </a:rPr>
                        <a:t>To view this template correctly in PowerPoint, download and install the fonts we used</a:t>
                      </a:r>
                      <a:endParaRPr sz="1000">
                        <a:solidFill>
                          <a:schemeClr val="dk1"/>
                        </a:solidFill>
                        <a:latin typeface="Cabin"/>
                        <a:ea typeface="Cabin"/>
                        <a:cs typeface="Cabin"/>
                        <a:sym typeface="Cabin"/>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50500">
                <a:tc>
                  <a:txBody>
                    <a:bodyPr/>
                    <a:lstStyle/>
                    <a:p>
                      <a:pPr marL="0" lvl="0" indent="0" algn="l" rtl="0">
                        <a:spcBef>
                          <a:spcPts val="0"/>
                        </a:spcBef>
                        <a:spcAft>
                          <a:spcPts val="0"/>
                        </a:spcAft>
                        <a:buNone/>
                      </a:pPr>
                      <a:r>
                        <a:rPr lang="en" sz="1100" b="1">
                          <a:solidFill>
                            <a:schemeClr val="dk1"/>
                          </a:solidFill>
                          <a:uFill>
                            <a:noFill/>
                          </a:uFill>
                          <a:latin typeface="Cabin"/>
                          <a:ea typeface="Cabin"/>
                          <a:cs typeface="Cabin"/>
                          <a:sym typeface="Cabin"/>
                          <a:hlinkClick r:id="rId4"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Used</a:t>
                      </a:r>
                      <a:r>
                        <a:rPr lang="en" sz="1100" b="1">
                          <a:solidFill>
                            <a:schemeClr val="dk1"/>
                          </a:solidFill>
                          <a:latin typeface="Cabin"/>
                          <a:ea typeface="Cabin"/>
                          <a:cs typeface="Cabin"/>
                          <a:sym typeface="Cabin"/>
                        </a:rPr>
                        <a:t> and </a:t>
                      </a:r>
                      <a:r>
                        <a:rPr lang="en" sz="1100" b="1">
                          <a:solidFill>
                            <a:schemeClr val="dk1"/>
                          </a:solidFill>
                          <a:uFill>
                            <a:noFill/>
                          </a:uFill>
                          <a:latin typeface="Cabin"/>
                          <a:ea typeface="Cabin"/>
                          <a:cs typeface="Cabin"/>
                          <a:sym typeface="Cabin"/>
                          <a:hlinkClick r:id="rId5"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alternative</a:t>
                      </a:r>
                      <a:r>
                        <a:rPr lang="en" sz="1100" b="1">
                          <a:solidFill>
                            <a:schemeClr val="dk1"/>
                          </a:solidFill>
                          <a:uFill>
                            <a:noFill/>
                          </a:uFill>
                          <a:latin typeface="Cabin"/>
                          <a:ea typeface="Cabin"/>
                          <a:cs typeface="Cabin"/>
                          <a:sym typeface="Cabin"/>
                          <a:hlinkClick r:id="rId5"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resources</a:t>
                      </a:r>
                      <a:endParaRPr sz="1100" b="1">
                        <a:solidFill>
                          <a:schemeClr val="dk1"/>
                        </a:solidFill>
                        <a:latin typeface="Cabin"/>
                        <a:ea typeface="Cabin"/>
                        <a:cs typeface="Cabin"/>
                        <a:sym typeface="Cabin"/>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1000">
                          <a:solidFill>
                            <a:schemeClr val="dk1"/>
                          </a:solidFill>
                          <a:latin typeface="Cabin"/>
                          <a:ea typeface="Cabin"/>
                          <a:cs typeface="Cabin"/>
                          <a:sym typeface="Cabin"/>
                        </a:rPr>
                        <a:t>An assortment of graphic resources that are suitable for use in this presentation</a:t>
                      </a:r>
                      <a:endParaRPr sz="1000">
                        <a:solidFill>
                          <a:schemeClr val="dk1"/>
                        </a:solidFill>
                        <a:latin typeface="Cabin"/>
                        <a:ea typeface="Cabin"/>
                        <a:cs typeface="Cabin"/>
                        <a:sym typeface="Cabin"/>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50500">
                <a:tc>
                  <a:txBody>
                    <a:bodyPr/>
                    <a:lstStyle/>
                    <a:p>
                      <a:pPr marL="0" lvl="0" indent="0" algn="l" rtl="0">
                        <a:spcBef>
                          <a:spcPts val="0"/>
                        </a:spcBef>
                        <a:spcAft>
                          <a:spcPts val="0"/>
                        </a:spcAft>
                        <a:buNone/>
                      </a:pPr>
                      <a:r>
                        <a:rPr lang="en" sz="1100" b="1">
                          <a:solidFill>
                            <a:schemeClr val="dk1"/>
                          </a:solidFill>
                          <a:uFill>
                            <a:noFill/>
                          </a:uFill>
                          <a:latin typeface="Cabin"/>
                          <a:ea typeface="Cabin"/>
                          <a:cs typeface="Cabin"/>
                          <a:sym typeface="Cabin"/>
                          <a:hlinkClick r:id="rId6"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Thanks slide</a:t>
                      </a:r>
                      <a:endParaRPr sz="1100" b="1">
                        <a:solidFill>
                          <a:schemeClr val="dk1"/>
                        </a:solidFill>
                        <a:latin typeface="Cabin"/>
                        <a:ea typeface="Cabin"/>
                        <a:cs typeface="Cabin"/>
                        <a:sym typeface="Cabin"/>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Cabin"/>
                          <a:ea typeface="Cabin"/>
                          <a:cs typeface="Cabin"/>
                          <a:sym typeface="Cabin"/>
                        </a:rPr>
                        <a:t>You must keep it so that proper credits for our design are given</a:t>
                      </a:r>
                      <a:endParaRPr sz="1000">
                        <a:solidFill>
                          <a:schemeClr val="dk1"/>
                        </a:solidFill>
                        <a:latin typeface="Cabin"/>
                        <a:ea typeface="Cabin"/>
                        <a:cs typeface="Cabin"/>
                        <a:sym typeface="Cabin"/>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50500">
                <a:tc>
                  <a:txBody>
                    <a:bodyPr/>
                    <a:lstStyle/>
                    <a:p>
                      <a:pPr marL="0" lvl="0" indent="0" algn="l" rtl="0">
                        <a:spcBef>
                          <a:spcPts val="0"/>
                        </a:spcBef>
                        <a:spcAft>
                          <a:spcPts val="0"/>
                        </a:spcAft>
                        <a:buNone/>
                      </a:pPr>
                      <a:r>
                        <a:rPr lang="en" sz="1100" b="1">
                          <a:solidFill>
                            <a:schemeClr val="dk1"/>
                          </a:solidFill>
                          <a:uFill>
                            <a:noFill/>
                          </a:uFill>
                          <a:latin typeface="Cabin"/>
                          <a:ea typeface="Cabin"/>
                          <a:cs typeface="Cabin"/>
                          <a:sym typeface="Cabin"/>
                          <a:hlinkClick r:id="rId3"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Colors</a:t>
                      </a:r>
                      <a:endParaRPr sz="1100" b="1">
                        <a:solidFill>
                          <a:schemeClr val="dk1"/>
                        </a:solidFill>
                        <a:latin typeface="Cabin"/>
                        <a:ea typeface="Cabin"/>
                        <a:cs typeface="Cabin"/>
                        <a:sym typeface="Cabin"/>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Cabin"/>
                          <a:ea typeface="Cabin"/>
                          <a:cs typeface="Cabin"/>
                          <a:sym typeface="Cabin"/>
                        </a:rPr>
                        <a:t>All the colors used in this presentation</a:t>
                      </a:r>
                      <a:endParaRPr sz="1000">
                        <a:solidFill>
                          <a:schemeClr val="dk1"/>
                        </a:solidFill>
                        <a:latin typeface="Cabin"/>
                        <a:ea typeface="Cabin"/>
                        <a:cs typeface="Cabin"/>
                        <a:sym typeface="Cabin"/>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350500">
                <a:tc>
                  <a:txBody>
                    <a:bodyPr/>
                    <a:lstStyle/>
                    <a:p>
                      <a:pPr marL="0" lvl="0" indent="0" algn="l" rtl="0">
                        <a:spcBef>
                          <a:spcPts val="0"/>
                        </a:spcBef>
                        <a:spcAft>
                          <a:spcPts val="0"/>
                        </a:spcAft>
                        <a:buNone/>
                      </a:pPr>
                      <a:r>
                        <a:rPr lang="en" sz="1100" b="1">
                          <a:solidFill>
                            <a:schemeClr val="dk1"/>
                          </a:solidFill>
                          <a:uFill>
                            <a:noFill/>
                          </a:uFill>
                          <a:latin typeface="Cabin"/>
                          <a:ea typeface="Cabin"/>
                          <a:cs typeface="Cabin"/>
                          <a:sym typeface="Cabin"/>
                          <a:hlinkClick r:id="rId7"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Icons </a:t>
                      </a:r>
                      <a:r>
                        <a:rPr lang="en" sz="1100" b="1">
                          <a:solidFill>
                            <a:schemeClr val="dk1"/>
                          </a:solidFill>
                          <a:latin typeface="Cabin"/>
                          <a:ea typeface="Cabin"/>
                          <a:cs typeface="Cabin"/>
                          <a:sym typeface="Cabin"/>
                        </a:rPr>
                        <a:t>and </a:t>
                      </a:r>
                      <a:r>
                        <a:rPr lang="en" sz="1100" b="1">
                          <a:solidFill>
                            <a:schemeClr val="dk1"/>
                          </a:solidFill>
                          <a:uFill>
                            <a:noFill/>
                          </a:uFill>
                          <a:latin typeface="Cabin"/>
                          <a:ea typeface="Cabin"/>
                          <a:cs typeface="Cabin"/>
                          <a:sym typeface="Cabin"/>
                          <a:hlinkClick r:id="rId8"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infographic resources</a:t>
                      </a:r>
                      <a:endParaRPr sz="1100" b="1">
                        <a:solidFill>
                          <a:schemeClr val="dk1"/>
                        </a:solidFill>
                        <a:latin typeface="Cabin"/>
                        <a:ea typeface="Cabin"/>
                        <a:cs typeface="Cabin"/>
                        <a:sym typeface="Cabin"/>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Cabin"/>
                          <a:ea typeface="Cabin"/>
                          <a:cs typeface="Cabin"/>
                          <a:sym typeface="Cabin"/>
                        </a:rPr>
                        <a:t>These can be used in the template, and their size and color can be edited</a:t>
                      </a:r>
                      <a:endParaRPr sz="1000">
                        <a:solidFill>
                          <a:schemeClr val="dk1"/>
                        </a:solidFill>
                        <a:latin typeface="Cabin"/>
                        <a:ea typeface="Cabin"/>
                        <a:cs typeface="Cabin"/>
                        <a:sym typeface="Cabin"/>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4"/>
                  </a:ext>
                </a:extLst>
              </a:tr>
              <a:tr h="286225">
                <a:tc>
                  <a:txBody>
                    <a:bodyPr/>
                    <a:lstStyle/>
                    <a:p>
                      <a:pPr marL="0" lvl="0" indent="0" algn="l" rtl="0">
                        <a:spcBef>
                          <a:spcPts val="0"/>
                        </a:spcBef>
                        <a:spcAft>
                          <a:spcPts val="0"/>
                        </a:spcAft>
                        <a:buNone/>
                      </a:pPr>
                      <a:r>
                        <a:rPr lang="en" sz="1100" b="1">
                          <a:solidFill>
                            <a:schemeClr val="dk1"/>
                          </a:solidFill>
                          <a:latin typeface="Cabin"/>
                          <a:ea typeface="Cabin"/>
                          <a:cs typeface="Cabin"/>
                          <a:sym typeface="Cabin"/>
                        </a:rPr>
                        <a:t>Editable presentation theme </a:t>
                      </a:r>
                      <a:endParaRPr sz="1100" b="1">
                        <a:solidFill>
                          <a:schemeClr val="dk1"/>
                        </a:solidFill>
                        <a:latin typeface="Cabin"/>
                        <a:ea typeface="Cabin"/>
                        <a:cs typeface="Cabin"/>
                        <a:sym typeface="Cabin"/>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Cabin"/>
                          <a:ea typeface="Cabin"/>
                          <a:cs typeface="Cabin"/>
                          <a:sym typeface="Cabin"/>
                        </a:rPr>
                        <a:t>You can edit the master slides easily. For more info, click </a:t>
                      </a:r>
                      <a:r>
                        <a:rPr lang="en" sz="1100" b="1">
                          <a:solidFill>
                            <a:schemeClr val="dk1"/>
                          </a:solidFill>
                          <a:uFill>
                            <a:noFill/>
                          </a:uFill>
                          <a:latin typeface="Cabin"/>
                          <a:ea typeface="Cabin"/>
                          <a:cs typeface="Cabin"/>
                          <a:sym typeface="Cabin"/>
                          <a:hlinkClick r:id="rId9">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here</a:t>
                      </a:r>
                      <a:endParaRPr sz="1000">
                        <a:solidFill>
                          <a:schemeClr val="dk1"/>
                        </a:solidFill>
                        <a:latin typeface="Cabin"/>
                        <a:ea typeface="Cabin"/>
                        <a:cs typeface="Cabin"/>
                        <a:sym typeface="Cabin"/>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533" name="Google Shape;533;p35"/>
          <p:cNvSpPr txBox="1"/>
          <p:nvPr/>
        </p:nvSpPr>
        <p:spPr>
          <a:xfrm>
            <a:off x="720000" y="1437488"/>
            <a:ext cx="7704000" cy="3450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1200">
                <a:solidFill>
                  <a:schemeClr val="dk1"/>
                </a:solidFill>
                <a:latin typeface="Cabin"/>
                <a:ea typeface="Cabin"/>
                <a:cs typeface="Cabin"/>
                <a:sym typeface="Cabin"/>
              </a:rPr>
              <a:t>You can delete this slide when you’re done editing the presentation</a:t>
            </a:r>
            <a:endParaRPr sz="1200" b="1">
              <a:solidFill>
                <a:schemeClr val="dk1"/>
              </a:solidFill>
              <a:latin typeface="Cabin"/>
              <a:ea typeface="Cabin"/>
              <a:cs typeface="Cabin"/>
              <a:sym typeface="Cabin"/>
            </a:endParaRPr>
          </a:p>
        </p:txBody>
      </p:sp>
      <p:sp>
        <p:nvSpPr>
          <p:cNvPr id="534" name="Google Shape;534;p35"/>
          <p:cNvSpPr txBox="1"/>
          <p:nvPr/>
        </p:nvSpPr>
        <p:spPr>
          <a:xfrm>
            <a:off x="1022675" y="4141800"/>
            <a:ext cx="32829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b="1">
                <a:solidFill>
                  <a:schemeClr val="dk1"/>
                </a:solidFill>
                <a:latin typeface="Cabin"/>
                <a:ea typeface="Cabin"/>
                <a:cs typeface="Cabin"/>
                <a:sym typeface="Cabin"/>
              </a:rPr>
              <a:t>For more info:</a:t>
            </a:r>
            <a:br>
              <a:rPr lang="en" sz="800" b="1">
                <a:solidFill>
                  <a:schemeClr val="dk1"/>
                </a:solidFill>
                <a:latin typeface="Cabin"/>
                <a:ea typeface="Cabin"/>
                <a:cs typeface="Cabin"/>
                <a:sym typeface="Cabin"/>
              </a:rPr>
            </a:br>
            <a:r>
              <a:rPr lang="en" sz="1000" b="1">
                <a:solidFill>
                  <a:schemeClr val="lt2"/>
                </a:solidFill>
                <a:uFill>
                  <a:noFill/>
                </a:uFill>
                <a:latin typeface="Cabin"/>
                <a:ea typeface="Cabin"/>
                <a:cs typeface="Cabin"/>
                <a:sym typeface="Cabin"/>
                <a:hlinkClick r:id="rId10">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 </a:t>
            </a:r>
            <a:r>
              <a:rPr lang="en" sz="1000" b="1">
                <a:solidFill>
                  <a:schemeClr val="lt2"/>
                </a:solidFill>
                <a:latin typeface="Cabin"/>
                <a:ea typeface="Cabin"/>
                <a:cs typeface="Cabin"/>
                <a:sym typeface="Cabin"/>
              </a:rPr>
              <a:t>| </a:t>
            </a:r>
            <a:r>
              <a:rPr lang="en" sz="1000" b="1">
                <a:solidFill>
                  <a:schemeClr val="lt2"/>
                </a:solidFill>
                <a:uFill>
                  <a:noFill/>
                </a:uFill>
                <a:latin typeface="Cabin"/>
                <a:ea typeface="Cabin"/>
                <a:cs typeface="Cabin"/>
                <a:sym typeface="Cabin"/>
                <a:hlinkClick r:id="rId11">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 SCHOOL</a:t>
            </a:r>
            <a:r>
              <a:rPr lang="en" sz="1000" b="1">
                <a:solidFill>
                  <a:schemeClr val="lt2"/>
                </a:solidFill>
                <a:latin typeface="Cabin"/>
                <a:ea typeface="Cabin"/>
                <a:cs typeface="Cabin"/>
                <a:sym typeface="Cabin"/>
              </a:rPr>
              <a:t> | </a:t>
            </a:r>
            <a:r>
              <a:rPr lang="en" sz="1000" b="1">
                <a:solidFill>
                  <a:schemeClr val="lt2"/>
                </a:solidFill>
                <a:uFill>
                  <a:noFill/>
                </a:uFill>
                <a:latin typeface="Cabin"/>
                <a:ea typeface="Cabin"/>
                <a:cs typeface="Cabin"/>
                <a:sym typeface="Cabin"/>
                <a:hlinkClick r:id="rId1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FAQ</a:t>
            </a:r>
            <a:r>
              <a:rPr lang="en" sz="1000" b="1">
                <a:solidFill>
                  <a:schemeClr val="lt2"/>
                </a:solidFill>
                <a:latin typeface="Cabin"/>
                <a:ea typeface="Cabin"/>
                <a:cs typeface="Cabin"/>
                <a:sym typeface="Cabin"/>
              </a:rPr>
              <a:t>s</a:t>
            </a:r>
            <a:endParaRPr sz="1000" b="1">
              <a:solidFill>
                <a:schemeClr val="lt2"/>
              </a:solidFill>
              <a:latin typeface="Cabin"/>
              <a:ea typeface="Cabin"/>
              <a:cs typeface="Cabin"/>
              <a:sym typeface="Cabin"/>
            </a:endParaRPr>
          </a:p>
        </p:txBody>
      </p:sp>
      <p:sp>
        <p:nvSpPr>
          <p:cNvPr id="535" name="Google Shape;535;p35"/>
          <p:cNvSpPr txBox="1"/>
          <p:nvPr/>
        </p:nvSpPr>
        <p:spPr>
          <a:xfrm>
            <a:off x="4838548" y="4141800"/>
            <a:ext cx="32829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b="1">
                <a:solidFill>
                  <a:schemeClr val="dk1"/>
                </a:solidFill>
                <a:latin typeface="Cabin"/>
                <a:ea typeface="Cabin"/>
                <a:cs typeface="Cabin"/>
                <a:sym typeface="Cabin"/>
              </a:rPr>
              <a:t>You can visit our sister projects:</a:t>
            </a:r>
            <a:br>
              <a:rPr lang="en" sz="800" b="1">
                <a:solidFill>
                  <a:schemeClr val="dk1"/>
                </a:solidFill>
                <a:latin typeface="Cabin"/>
                <a:ea typeface="Cabin"/>
                <a:cs typeface="Cabin"/>
                <a:sym typeface="Cabin"/>
              </a:rPr>
            </a:br>
            <a:r>
              <a:rPr lang="en" sz="1000" b="1">
                <a:solidFill>
                  <a:schemeClr val="lt2"/>
                </a:solidFill>
                <a:uFill>
                  <a:noFill/>
                </a:uFill>
                <a:latin typeface="Cabin"/>
                <a:ea typeface="Cabin"/>
                <a:cs typeface="Cabin"/>
                <a:sym typeface="Cabin"/>
                <a:hlinkClick r:id="rId1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sz="1000" b="1">
                <a:solidFill>
                  <a:schemeClr val="lt2"/>
                </a:solidFill>
                <a:latin typeface="Cabin"/>
                <a:ea typeface="Cabin"/>
                <a:cs typeface="Cabin"/>
                <a:sym typeface="Cabin"/>
              </a:rPr>
              <a:t> | </a:t>
            </a:r>
            <a:r>
              <a:rPr lang="en" sz="1000" b="1">
                <a:solidFill>
                  <a:schemeClr val="lt2"/>
                </a:solidFill>
                <a:uFill>
                  <a:noFill/>
                </a:uFill>
                <a:latin typeface="Cabin"/>
                <a:ea typeface="Cabin"/>
                <a:cs typeface="Cabin"/>
                <a:sym typeface="Cabin"/>
                <a:hlinkClick r:id="rId1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000" b="1">
                <a:solidFill>
                  <a:schemeClr val="lt2"/>
                </a:solidFill>
                <a:latin typeface="Cabin"/>
                <a:ea typeface="Cabin"/>
                <a:cs typeface="Cabin"/>
                <a:sym typeface="Cabin"/>
              </a:rPr>
              <a:t> | </a:t>
            </a:r>
            <a:r>
              <a:rPr lang="en" sz="1000" b="1">
                <a:solidFill>
                  <a:schemeClr val="lt2"/>
                </a:solidFill>
                <a:uFill>
                  <a:noFill/>
                </a:uFill>
                <a:latin typeface="Cabin"/>
                <a:ea typeface="Cabin"/>
                <a:cs typeface="Cabin"/>
                <a:sym typeface="Cabin"/>
                <a:hlinkClick r:id="rId1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STORYSET</a:t>
            </a:r>
            <a:r>
              <a:rPr lang="en" sz="1000" b="1">
                <a:solidFill>
                  <a:schemeClr val="lt2"/>
                </a:solidFill>
                <a:latin typeface="Cabin"/>
                <a:ea typeface="Cabin"/>
                <a:cs typeface="Cabin"/>
                <a:sym typeface="Cabin"/>
              </a:rPr>
              <a:t> | </a:t>
            </a:r>
            <a:r>
              <a:rPr lang="en" sz="1000" b="1">
                <a:solidFill>
                  <a:schemeClr val="lt2"/>
                </a:solidFill>
                <a:uFill>
                  <a:noFill/>
                </a:uFill>
                <a:latin typeface="Cabin"/>
                <a:ea typeface="Cabin"/>
                <a:cs typeface="Cabin"/>
                <a:sym typeface="Cabin"/>
                <a:hlinkClick r:id="rId1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WEPIK </a:t>
            </a:r>
            <a:r>
              <a:rPr lang="en" sz="1000" b="1">
                <a:solidFill>
                  <a:schemeClr val="lt2"/>
                </a:solidFill>
                <a:latin typeface="Cabin"/>
                <a:ea typeface="Cabin"/>
                <a:cs typeface="Cabin"/>
                <a:sym typeface="Cabin"/>
              </a:rPr>
              <a:t>| </a:t>
            </a:r>
            <a:r>
              <a:rPr lang="en" sz="1000" b="1">
                <a:solidFill>
                  <a:schemeClr val="lt2"/>
                </a:solidFill>
                <a:uFill>
                  <a:noFill/>
                </a:uFill>
                <a:latin typeface="Cabin"/>
                <a:ea typeface="Cabin"/>
                <a:cs typeface="Cabin"/>
                <a:sym typeface="Cabin"/>
                <a:hlinkClick r:id="rId1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VIDEVO</a:t>
            </a:r>
            <a:endParaRPr sz="1000" b="1">
              <a:solidFill>
                <a:schemeClr val="lt2"/>
              </a:solidFill>
              <a:latin typeface="Cabin"/>
              <a:ea typeface="Cabin"/>
              <a:cs typeface="Cabin"/>
              <a:sym typeface="Cabin"/>
            </a:endParaRPr>
          </a:p>
          <a:p>
            <a:pPr marL="0" lvl="0" indent="0" algn="ctr" rtl="0">
              <a:spcBef>
                <a:spcPts val="0"/>
              </a:spcBef>
              <a:spcAft>
                <a:spcPts val="0"/>
              </a:spcAft>
              <a:buNone/>
            </a:pPr>
            <a:endParaRPr sz="1000" b="1">
              <a:solidFill>
                <a:schemeClr val="dk1"/>
              </a:solidFill>
              <a:latin typeface="Cabin"/>
              <a:ea typeface="Cabin"/>
              <a:cs typeface="Cabin"/>
              <a:sym typeface="Cabin"/>
            </a:endParaRPr>
          </a:p>
        </p:txBody>
      </p:sp>
      <p:grpSp>
        <p:nvGrpSpPr>
          <p:cNvPr id="536" name="Google Shape;536;p35"/>
          <p:cNvGrpSpPr/>
          <p:nvPr/>
        </p:nvGrpSpPr>
        <p:grpSpPr>
          <a:xfrm rot="-468992">
            <a:off x="7950335" y="3261184"/>
            <a:ext cx="753527" cy="833245"/>
            <a:chOff x="1191357" y="3451057"/>
            <a:chExt cx="597555" cy="660773"/>
          </a:xfrm>
        </p:grpSpPr>
        <p:sp>
          <p:nvSpPr>
            <p:cNvPr id="537" name="Google Shape;537;p35"/>
            <p:cNvSpPr/>
            <p:nvPr/>
          </p:nvSpPr>
          <p:spPr>
            <a:xfrm>
              <a:off x="1244473" y="3764632"/>
              <a:ext cx="544439" cy="347198"/>
            </a:xfrm>
            <a:custGeom>
              <a:avLst/>
              <a:gdLst/>
              <a:ahLst/>
              <a:cxnLst/>
              <a:rect l="l" t="t" r="r" b="b"/>
              <a:pathLst>
                <a:path w="11480" h="7321" extrusionOk="0">
                  <a:moveTo>
                    <a:pt x="361" y="0"/>
                  </a:moveTo>
                  <a:lnTo>
                    <a:pt x="11068" y="0"/>
                  </a:lnTo>
                  <a:lnTo>
                    <a:pt x="11068" y="0"/>
                  </a:lnTo>
                  <a:lnTo>
                    <a:pt x="11076" y="0"/>
                  </a:lnTo>
                  <a:lnTo>
                    <a:pt x="11078" y="0"/>
                  </a:lnTo>
                  <a:lnTo>
                    <a:pt x="11087" y="0"/>
                  </a:lnTo>
                  <a:lnTo>
                    <a:pt x="11089" y="0"/>
                  </a:lnTo>
                  <a:lnTo>
                    <a:pt x="11097" y="0"/>
                  </a:lnTo>
                  <a:lnTo>
                    <a:pt x="11099" y="0"/>
                  </a:lnTo>
                  <a:lnTo>
                    <a:pt x="11105" y="0"/>
                  </a:lnTo>
                  <a:lnTo>
                    <a:pt x="11107" y="0"/>
                  </a:lnTo>
                  <a:lnTo>
                    <a:pt x="11111" y="0"/>
                  </a:lnTo>
                  <a:lnTo>
                    <a:pt x="11117" y="0"/>
                  </a:lnTo>
                  <a:lnTo>
                    <a:pt x="11122" y="0"/>
                  </a:lnTo>
                  <a:lnTo>
                    <a:pt x="11128" y="0"/>
                  </a:lnTo>
                  <a:lnTo>
                    <a:pt x="11130" y="0"/>
                  </a:lnTo>
                  <a:lnTo>
                    <a:pt x="11136" y="4"/>
                  </a:lnTo>
                  <a:lnTo>
                    <a:pt x="11138" y="4"/>
                  </a:lnTo>
                  <a:lnTo>
                    <a:pt x="11146" y="6"/>
                  </a:lnTo>
                  <a:lnTo>
                    <a:pt x="11148" y="6"/>
                  </a:lnTo>
                  <a:lnTo>
                    <a:pt x="11157" y="8"/>
                  </a:lnTo>
                  <a:lnTo>
                    <a:pt x="11159" y="8"/>
                  </a:lnTo>
                  <a:lnTo>
                    <a:pt x="11167" y="10"/>
                  </a:lnTo>
                  <a:lnTo>
                    <a:pt x="11173" y="14"/>
                  </a:lnTo>
                  <a:lnTo>
                    <a:pt x="11177" y="14"/>
                  </a:lnTo>
                  <a:lnTo>
                    <a:pt x="11183" y="17"/>
                  </a:lnTo>
                  <a:lnTo>
                    <a:pt x="11187" y="17"/>
                  </a:lnTo>
                  <a:lnTo>
                    <a:pt x="11192" y="19"/>
                  </a:lnTo>
                  <a:lnTo>
                    <a:pt x="11194" y="21"/>
                  </a:lnTo>
                  <a:lnTo>
                    <a:pt x="11200" y="25"/>
                  </a:lnTo>
                  <a:lnTo>
                    <a:pt x="11202" y="27"/>
                  </a:lnTo>
                  <a:lnTo>
                    <a:pt x="11208" y="29"/>
                  </a:lnTo>
                  <a:lnTo>
                    <a:pt x="11212" y="31"/>
                  </a:lnTo>
                  <a:lnTo>
                    <a:pt x="11218" y="35"/>
                  </a:lnTo>
                  <a:lnTo>
                    <a:pt x="11222" y="37"/>
                  </a:lnTo>
                  <a:lnTo>
                    <a:pt x="11224" y="39"/>
                  </a:lnTo>
                  <a:lnTo>
                    <a:pt x="11231" y="41"/>
                  </a:lnTo>
                  <a:lnTo>
                    <a:pt x="11233" y="45"/>
                  </a:lnTo>
                  <a:lnTo>
                    <a:pt x="11239" y="47"/>
                  </a:lnTo>
                  <a:lnTo>
                    <a:pt x="11241" y="49"/>
                  </a:lnTo>
                  <a:lnTo>
                    <a:pt x="11249" y="51"/>
                  </a:lnTo>
                  <a:lnTo>
                    <a:pt x="11249" y="51"/>
                  </a:lnTo>
                  <a:lnTo>
                    <a:pt x="11255" y="58"/>
                  </a:lnTo>
                  <a:lnTo>
                    <a:pt x="11255" y="58"/>
                  </a:lnTo>
                  <a:lnTo>
                    <a:pt x="11263" y="62"/>
                  </a:lnTo>
                  <a:lnTo>
                    <a:pt x="11266" y="62"/>
                  </a:lnTo>
                  <a:lnTo>
                    <a:pt x="11272" y="68"/>
                  </a:lnTo>
                  <a:lnTo>
                    <a:pt x="11274" y="70"/>
                  </a:lnTo>
                  <a:lnTo>
                    <a:pt x="11280" y="72"/>
                  </a:lnTo>
                  <a:lnTo>
                    <a:pt x="11282" y="76"/>
                  </a:lnTo>
                  <a:lnTo>
                    <a:pt x="11286" y="78"/>
                  </a:lnTo>
                  <a:lnTo>
                    <a:pt x="11290" y="80"/>
                  </a:lnTo>
                  <a:lnTo>
                    <a:pt x="11294" y="82"/>
                  </a:lnTo>
                  <a:lnTo>
                    <a:pt x="11296" y="86"/>
                  </a:lnTo>
                  <a:lnTo>
                    <a:pt x="11300" y="88"/>
                  </a:lnTo>
                  <a:lnTo>
                    <a:pt x="11305" y="91"/>
                  </a:lnTo>
                  <a:lnTo>
                    <a:pt x="11307" y="93"/>
                  </a:lnTo>
                  <a:lnTo>
                    <a:pt x="11313" y="97"/>
                  </a:lnTo>
                  <a:lnTo>
                    <a:pt x="11315" y="99"/>
                  </a:lnTo>
                  <a:lnTo>
                    <a:pt x="11321" y="103"/>
                  </a:lnTo>
                  <a:lnTo>
                    <a:pt x="11323" y="107"/>
                  </a:lnTo>
                  <a:lnTo>
                    <a:pt x="11327" y="111"/>
                  </a:lnTo>
                  <a:lnTo>
                    <a:pt x="11327" y="111"/>
                  </a:lnTo>
                  <a:lnTo>
                    <a:pt x="11333" y="117"/>
                  </a:lnTo>
                  <a:lnTo>
                    <a:pt x="11333" y="117"/>
                  </a:lnTo>
                  <a:lnTo>
                    <a:pt x="11338" y="121"/>
                  </a:lnTo>
                  <a:lnTo>
                    <a:pt x="11344" y="128"/>
                  </a:lnTo>
                  <a:lnTo>
                    <a:pt x="11346" y="130"/>
                  </a:lnTo>
                  <a:lnTo>
                    <a:pt x="11348" y="132"/>
                  </a:lnTo>
                  <a:lnTo>
                    <a:pt x="11354" y="138"/>
                  </a:lnTo>
                  <a:lnTo>
                    <a:pt x="11356" y="140"/>
                  </a:lnTo>
                  <a:lnTo>
                    <a:pt x="11362" y="144"/>
                  </a:lnTo>
                  <a:lnTo>
                    <a:pt x="11364" y="148"/>
                  </a:lnTo>
                  <a:lnTo>
                    <a:pt x="11366" y="150"/>
                  </a:lnTo>
                  <a:lnTo>
                    <a:pt x="11368" y="152"/>
                  </a:lnTo>
                  <a:lnTo>
                    <a:pt x="11372" y="154"/>
                  </a:lnTo>
                  <a:lnTo>
                    <a:pt x="11375" y="160"/>
                  </a:lnTo>
                  <a:lnTo>
                    <a:pt x="11377" y="163"/>
                  </a:lnTo>
                  <a:lnTo>
                    <a:pt x="11383" y="169"/>
                  </a:lnTo>
                  <a:lnTo>
                    <a:pt x="11385" y="171"/>
                  </a:lnTo>
                  <a:lnTo>
                    <a:pt x="11389" y="175"/>
                  </a:lnTo>
                  <a:lnTo>
                    <a:pt x="11393" y="179"/>
                  </a:lnTo>
                  <a:lnTo>
                    <a:pt x="11397" y="183"/>
                  </a:lnTo>
                  <a:lnTo>
                    <a:pt x="11397" y="183"/>
                  </a:lnTo>
                  <a:lnTo>
                    <a:pt x="11403" y="191"/>
                  </a:lnTo>
                  <a:lnTo>
                    <a:pt x="11403" y="191"/>
                  </a:lnTo>
                  <a:lnTo>
                    <a:pt x="11414" y="204"/>
                  </a:lnTo>
                  <a:lnTo>
                    <a:pt x="11416" y="210"/>
                  </a:lnTo>
                  <a:lnTo>
                    <a:pt x="11418" y="212"/>
                  </a:lnTo>
                  <a:cubicBezTo>
                    <a:pt x="11424" y="220"/>
                    <a:pt x="11426" y="226"/>
                    <a:pt x="11430" y="232"/>
                  </a:cubicBezTo>
                  <a:lnTo>
                    <a:pt x="11434" y="234"/>
                  </a:lnTo>
                  <a:lnTo>
                    <a:pt x="11436" y="241"/>
                  </a:lnTo>
                  <a:lnTo>
                    <a:pt x="11438" y="243"/>
                  </a:lnTo>
                  <a:lnTo>
                    <a:pt x="11440" y="247"/>
                  </a:lnTo>
                  <a:lnTo>
                    <a:pt x="11440" y="251"/>
                  </a:lnTo>
                  <a:lnTo>
                    <a:pt x="11444" y="257"/>
                  </a:lnTo>
                  <a:lnTo>
                    <a:pt x="11444" y="257"/>
                  </a:lnTo>
                  <a:lnTo>
                    <a:pt x="11446" y="265"/>
                  </a:lnTo>
                  <a:lnTo>
                    <a:pt x="11446" y="265"/>
                  </a:lnTo>
                  <a:lnTo>
                    <a:pt x="11449" y="274"/>
                  </a:lnTo>
                  <a:lnTo>
                    <a:pt x="11449" y="276"/>
                  </a:lnTo>
                  <a:lnTo>
                    <a:pt x="11451" y="284"/>
                  </a:lnTo>
                  <a:lnTo>
                    <a:pt x="11451" y="286"/>
                  </a:lnTo>
                  <a:lnTo>
                    <a:pt x="11455" y="292"/>
                  </a:lnTo>
                  <a:lnTo>
                    <a:pt x="11457" y="294"/>
                  </a:lnTo>
                  <a:lnTo>
                    <a:pt x="11459" y="302"/>
                  </a:lnTo>
                  <a:lnTo>
                    <a:pt x="11461" y="306"/>
                  </a:lnTo>
                  <a:lnTo>
                    <a:pt x="11465" y="313"/>
                  </a:lnTo>
                  <a:lnTo>
                    <a:pt x="11467" y="317"/>
                  </a:lnTo>
                  <a:lnTo>
                    <a:pt x="11469" y="323"/>
                  </a:lnTo>
                  <a:lnTo>
                    <a:pt x="11469" y="325"/>
                  </a:lnTo>
                  <a:lnTo>
                    <a:pt x="11471" y="329"/>
                  </a:lnTo>
                  <a:lnTo>
                    <a:pt x="11471" y="333"/>
                  </a:lnTo>
                  <a:lnTo>
                    <a:pt x="11475" y="339"/>
                  </a:lnTo>
                  <a:lnTo>
                    <a:pt x="11475" y="343"/>
                  </a:lnTo>
                  <a:cubicBezTo>
                    <a:pt x="11477" y="358"/>
                    <a:pt x="11479" y="376"/>
                    <a:pt x="11479" y="395"/>
                  </a:cubicBezTo>
                  <a:lnTo>
                    <a:pt x="11479" y="6926"/>
                  </a:lnTo>
                  <a:lnTo>
                    <a:pt x="11479" y="6930"/>
                  </a:lnTo>
                  <a:lnTo>
                    <a:pt x="11479" y="6936"/>
                  </a:lnTo>
                  <a:lnTo>
                    <a:pt x="11479" y="6938"/>
                  </a:lnTo>
                  <a:lnTo>
                    <a:pt x="11479" y="6946"/>
                  </a:lnTo>
                  <a:lnTo>
                    <a:pt x="11479" y="6946"/>
                  </a:lnTo>
                  <a:lnTo>
                    <a:pt x="11479" y="6955"/>
                  </a:lnTo>
                  <a:lnTo>
                    <a:pt x="11479" y="6957"/>
                  </a:lnTo>
                  <a:lnTo>
                    <a:pt x="11479" y="6961"/>
                  </a:lnTo>
                  <a:lnTo>
                    <a:pt x="11479" y="6965"/>
                  </a:lnTo>
                  <a:lnTo>
                    <a:pt x="11479" y="6967"/>
                  </a:lnTo>
                  <a:lnTo>
                    <a:pt x="11479" y="6969"/>
                  </a:lnTo>
                  <a:lnTo>
                    <a:pt x="11479" y="6975"/>
                  </a:lnTo>
                  <a:lnTo>
                    <a:pt x="11477" y="6981"/>
                  </a:lnTo>
                  <a:lnTo>
                    <a:pt x="11475" y="6996"/>
                  </a:lnTo>
                  <a:lnTo>
                    <a:pt x="11475" y="6996"/>
                  </a:lnTo>
                  <a:lnTo>
                    <a:pt x="11471" y="7000"/>
                  </a:lnTo>
                  <a:lnTo>
                    <a:pt x="11471" y="7002"/>
                  </a:lnTo>
                  <a:lnTo>
                    <a:pt x="11469" y="7008"/>
                  </a:lnTo>
                  <a:lnTo>
                    <a:pt x="11469" y="7008"/>
                  </a:lnTo>
                  <a:lnTo>
                    <a:pt x="11467" y="7016"/>
                  </a:lnTo>
                  <a:lnTo>
                    <a:pt x="11467" y="7018"/>
                  </a:lnTo>
                  <a:lnTo>
                    <a:pt x="11465" y="7022"/>
                  </a:lnTo>
                  <a:lnTo>
                    <a:pt x="11461" y="7027"/>
                  </a:lnTo>
                  <a:lnTo>
                    <a:pt x="11459" y="7031"/>
                  </a:lnTo>
                  <a:lnTo>
                    <a:pt x="11457" y="7037"/>
                  </a:lnTo>
                  <a:lnTo>
                    <a:pt x="11457" y="7039"/>
                  </a:lnTo>
                  <a:lnTo>
                    <a:pt x="11455" y="7047"/>
                  </a:lnTo>
                  <a:lnTo>
                    <a:pt x="11455" y="7047"/>
                  </a:lnTo>
                  <a:lnTo>
                    <a:pt x="11451" y="7051"/>
                  </a:lnTo>
                  <a:lnTo>
                    <a:pt x="11451" y="7053"/>
                  </a:lnTo>
                  <a:lnTo>
                    <a:pt x="11449" y="7060"/>
                  </a:lnTo>
                  <a:lnTo>
                    <a:pt x="11446" y="7064"/>
                  </a:lnTo>
                  <a:lnTo>
                    <a:pt x="11444" y="7068"/>
                  </a:lnTo>
                  <a:lnTo>
                    <a:pt x="11440" y="7072"/>
                  </a:lnTo>
                  <a:lnTo>
                    <a:pt x="11440" y="7074"/>
                  </a:lnTo>
                  <a:lnTo>
                    <a:pt x="11438" y="7080"/>
                  </a:lnTo>
                  <a:lnTo>
                    <a:pt x="11438" y="7082"/>
                  </a:lnTo>
                  <a:lnTo>
                    <a:pt x="11436" y="7088"/>
                  </a:lnTo>
                  <a:lnTo>
                    <a:pt x="11434" y="7090"/>
                  </a:lnTo>
                  <a:lnTo>
                    <a:pt x="11430" y="7092"/>
                  </a:lnTo>
                  <a:lnTo>
                    <a:pt x="11428" y="7099"/>
                  </a:lnTo>
                  <a:lnTo>
                    <a:pt x="11426" y="7101"/>
                  </a:lnTo>
                  <a:lnTo>
                    <a:pt x="11424" y="7105"/>
                  </a:lnTo>
                  <a:lnTo>
                    <a:pt x="11424" y="7105"/>
                  </a:lnTo>
                  <a:lnTo>
                    <a:pt x="11420" y="7111"/>
                  </a:lnTo>
                  <a:lnTo>
                    <a:pt x="11418" y="7113"/>
                  </a:lnTo>
                  <a:lnTo>
                    <a:pt x="11414" y="7121"/>
                  </a:lnTo>
                  <a:lnTo>
                    <a:pt x="11409" y="7123"/>
                  </a:lnTo>
                  <a:lnTo>
                    <a:pt x="11407" y="7129"/>
                  </a:lnTo>
                  <a:lnTo>
                    <a:pt x="11403" y="7136"/>
                  </a:lnTo>
                  <a:lnTo>
                    <a:pt x="11403" y="7140"/>
                  </a:lnTo>
                  <a:lnTo>
                    <a:pt x="11399" y="7144"/>
                  </a:lnTo>
                  <a:lnTo>
                    <a:pt x="11397" y="7146"/>
                  </a:lnTo>
                  <a:lnTo>
                    <a:pt x="11395" y="7150"/>
                  </a:lnTo>
                  <a:lnTo>
                    <a:pt x="11393" y="7154"/>
                  </a:lnTo>
                  <a:lnTo>
                    <a:pt x="11389" y="7156"/>
                  </a:lnTo>
                  <a:lnTo>
                    <a:pt x="11385" y="7162"/>
                  </a:lnTo>
                  <a:lnTo>
                    <a:pt x="11385" y="7162"/>
                  </a:lnTo>
                  <a:lnTo>
                    <a:pt x="11379" y="7166"/>
                  </a:lnTo>
                  <a:lnTo>
                    <a:pt x="11377" y="7171"/>
                  </a:lnTo>
                  <a:lnTo>
                    <a:pt x="11375" y="7175"/>
                  </a:lnTo>
                  <a:lnTo>
                    <a:pt x="11372" y="7177"/>
                  </a:lnTo>
                  <a:lnTo>
                    <a:pt x="11368" y="7181"/>
                  </a:lnTo>
                  <a:lnTo>
                    <a:pt x="11364" y="7185"/>
                  </a:lnTo>
                  <a:lnTo>
                    <a:pt x="11358" y="7191"/>
                  </a:lnTo>
                  <a:lnTo>
                    <a:pt x="11358" y="7191"/>
                  </a:lnTo>
                  <a:lnTo>
                    <a:pt x="11354" y="7195"/>
                  </a:lnTo>
                  <a:lnTo>
                    <a:pt x="11352" y="7197"/>
                  </a:lnTo>
                  <a:lnTo>
                    <a:pt x="11348" y="7201"/>
                  </a:lnTo>
                  <a:lnTo>
                    <a:pt x="11346" y="7203"/>
                  </a:lnTo>
                  <a:lnTo>
                    <a:pt x="11344" y="7206"/>
                  </a:lnTo>
                  <a:lnTo>
                    <a:pt x="11338" y="7212"/>
                  </a:lnTo>
                  <a:lnTo>
                    <a:pt x="11338" y="7212"/>
                  </a:lnTo>
                  <a:lnTo>
                    <a:pt x="11333" y="7216"/>
                  </a:lnTo>
                  <a:lnTo>
                    <a:pt x="11331" y="7218"/>
                  </a:lnTo>
                  <a:lnTo>
                    <a:pt x="11331" y="7218"/>
                  </a:lnTo>
                  <a:lnTo>
                    <a:pt x="11323" y="7224"/>
                  </a:lnTo>
                  <a:lnTo>
                    <a:pt x="11321" y="7226"/>
                  </a:lnTo>
                  <a:lnTo>
                    <a:pt x="11315" y="7228"/>
                  </a:lnTo>
                  <a:lnTo>
                    <a:pt x="11313" y="7232"/>
                  </a:lnTo>
                  <a:lnTo>
                    <a:pt x="11307" y="7236"/>
                  </a:lnTo>
                  <a:lnTo>
                    <a:pt x="11307" y="7236"/>
                  </a:lnTo>
                  <a:lnTo>
                    <a:pt x="11305" y="7236"/>
                  </a:lnTo>
                  <a:lnTo>
                    <a:pt x="11300" y="7243"/>
                  </a:lnTo>
                  <a:lnTo>
                    <a:pt x="11296" y="7245"/>
                  </a:lnTo>
                  <a:lnTo>
                    <a:pt x="11292" y="7247"/>
                  </a:lnTo>
                  <a:lnTo>
                    <a:pt x="11290" y="7249"/>
                  </a:lnTo>
                  <a:lnTo>
                    <a:pt x="11284" y="7253"/>
                  </a:lnTo>
                  <a:lnTo>
                    <a:pt x="11284" y="7253"/>
                  </a:lnTo>
                  <a:lnTo>
                    <a:pt x="11280" y="7257"/>
                  </a:lnTo>
                  <a:lnTo>
                    <a:pt x="11276" y="7259"/>
                  </a:lnTo>
                  <a:lnTo>
                    <a:pt x="11272" y="7263"/>
                  </a:lnTo>
                  <a:lnTo>
                    <a:pt x="11270" y="7265"/>
                  </a:lnTo>
                  <a:lnTo>
                    <a:pt x="11266" y="7267"/>
                  </a:lnTo>
                  <a:lnTo>
                    <a:pt x="11261" y="7269"/>
                  </a:lnTo>
                  <a:lnTo>
                    <a:pt x="11259" y="7273"/>
                  </a:lnTo>
                  <a:lnTo>
                    <a:pt x="11253" y="7275"/>
                  </a:lnTo>
                  <a:lnTo>
                    <a:pt x="11253" y="7275"/>
                  </a:lnTo>
                  <a:lnTo>
                    <a:pt x="11249" y="7277"/>
                  </a:lnTo>
                  <a:lnTo>
                    <a:pt x="11245" y="7280"/>
                  </a:lnTo>
                  <a:lnTo>
                    <a:pt x="11241" y="7284"/>
                  </a:lnTo>
                  <a:lnTo>
                    <a:pt x="11235" y="7286"/>
                  </a:lnTo>
                  <a:lnTo>
                    <a:pt x="11233" y="7288"/>
                  </a:lnTo>
                  <a:lnTo>
                    <a:pt x="11229" y="7290"/>
                  </a:lnTo>
                  <a:lnTo>
                    <a:pt x="11229" y="7290"/>
                  </a:lnTo>
                  <a:lnTo>
                    <a:pt x="11220" y="7294"/>
                  </a:lnTo>
                  <a:lnTo>
                    <a:pt x="11218" y="7294"/>
                  </a:lnTo>
                  <a:lnTo>
                    <a:pt x="11212" y="7296"/>
                  </a:lnTo>
                  <a:lnTo>
                    <a:pt x="11210" y="7298"/>
                  </a:lnTo>
                  <a:lnTo>
                    <a:pt x="11208" y="7300"/>
                  </a:lnTo>
                  <a:cubicBezTo>
                    <a:pt x="11171" y="7314"/>
                    <a:pt x="11134" y="7321"/>
                    <a:pt x="11095" y="7321"/>
                  </a:cubicBezTo>
                  <a:lnTo>
                    <a:pt x="385" y="7321"/>
                  </a:lnTo>
                  <a:cubicBezTo>
                    <a:pt x="338" y="7321"/>
                    <a:pt x="291" y="7310"/>
                    <a:pt x="250" y="7294"/>
                  </a:cubicBezTo>
                  <a:lnTo>
                    <a:pt x="246" y="7290"/>
                  </a:lnTo>
                  <a:lnTo>
                    <a:pt x="246" y="7290"/>
                  </a:lnTo>
                  <a:lnTo>
                    <a:pt x="239" y="7288"/>
                  </a:lnTo>
                  <a:lnTo>
                    <a:pt x="237" y="7288"/>
                  </a:lnTo>
                  <a:lnTo>
                    <a:pt x="231" y="7286"/>
                  </a:lnTo>
                  <a:lnTo>
                    <a:pt x="229" y="7284"/>
                  </a:lnTo>
                  <a:lnTo>
                    <a:pt x="227" y="7280"/>
                  </a:lnTo>
                  <a:lnTo>
                    <a:pt x="221" y="7277"/>
                  </a:lnTo>
                  <a:lnTo>
                    <a:pt x="219" y="7277"/>
                  </a:lnTo>
                  <a:lnTo>
                    <a:pt x="215" y="7275"/>
                  </a:lnTo>
                  <a:lnTo>
                    <a:pt x="211" y="7275"/>
                  </a:lnTo>
                  <a:lnTo>
                    <a:pt x="207" y="7273"/>
                  </a:lnTo>
                  <a:lnTo>
                    <a:pt x="204" y="7269"/>
                  </a:lnTo>
                  <a:lnTo>
                    <a:pt x="200" y="7267"/>
                  </a:lnTo>
                  <a:lnTo>
                    <a:pt x="196" y="7265"/>
                  </a:lnTo>
                  <a:lnTo>
                    <a:pt x="194" y="7265"/>
                  </a:lnTo>
                  <a:lnTo>
                    <a:pt x="188" y="7259"/>
                  </a:lnTo>
                  <a:lnTo>
                    <a:pt x="184" y="7255"/>
                  </a:lnTo>
                  <a:lnTo>
                    <a:pt x="180" y="7253"/>
                  </a:lnTo>
                  <a:lnTo>
                    <a:pt x="178" y="7249"/>
                  </a:lnTo>
                  <a:lnTo>
                    <a:pt x="174" y="7247"/>
                  </a:lnTo>
                  <a:lnTo>
                    <a:pt x="170" y="7245"/>
                  </a:lnTo>
                  <a:lnTo>
                    <a:pt x="165" y="7238"/>
                  </a:lnTo>
                  <a:lnTo>
                    <a:pt x="165" y="7238"/>
                  </a:lnTo>
                  <a:lnTo>
                    <a:pt x="159" y="7234"/>
                  </a:lnTo>
                  <a:lnTo>
                    <a:pt x="157" y="7232"/>
                  </a:lnTo>
                  <a:lnTo>
                    <a:pt x="155" y="7228"/>
                  </a:lnTo>
                  <a:lnTo>
                    <a:pt x="149" y="7226"/>
                  </a:lnTo>
                  <a:lnTo>
                    <a:pt x="147" y="7224"/>
                  </a:lnTo>
                  <a:lnTo>
                    <a:pt x="143" y="7218"/>
                  </a:lnTo>
                  <a:lnTo>
                    <a:pt x="143" y="7218"/>
                  </a:lnTo>
                  <a:lnTo>
                    <a:pt x="137" y="7214"/>
                  </a:lnTo>
                  <a:lnTo>
                    <a:pt x="132" y="7208"/>
                  </a:lnTo>
                  <a:lnTo>
                    <a:pt x="128" y="7206"/>
                  </a:lnTo>
                  <a:lnTo>
                    <a:pt x="126" y="7203"/>
                  </a:lnTo>
                  <a:lnTo>
                    <a:pt x="122" y="7197"/>
                  </a:lnTo>
                  <a:lnTo>
                    <a:pt x="122" y="7197"/>
                  </a:lnTo>
                  <a:lnTo>
                    <a:pt x="116" y="7193"/>
                  </a:lnTo>
                  <a:lnTo>
                    <a:pt x="114" y="7191"/>
                  </a:lnTo>
                  <a:lnTo>
                    <a:pt x="112" y="7187"/>
                  </a:lnTo>
                  <a:lnTo>
                    <a:pt x="108" y="7185"/>
                  </a:lnTo>
                  <a:lnTo>
                    <a:pt x="106" y="7183"/>
                  </a:lnTo>
                  <a:lnTo>
                    <a:pt x="102" y="7177"/>
                  </a:lnTo>
                  <a:lnTo>
                    <a:pt x="102" y="7177"/>
                  </a:lnTo>
                  <a:lnTo>
                    <a:pt x="95" y="7173"/>
                  </a:lnTo>
                  <a:lnTo>
                    <a:pt x="93" y="7171"/>
                  </a:lnTo>
                  <a:lnTo>
                    <a:pt x="91" y="7164"/>
                  </a:lnTo>
                  <a:lnTo>
                    <a:pt x="87" y="7162"/>
                  </a:lnTo>
                  <a:lnTo>
                    <a:pt x="85" y="7160"/>
                  </a:lnTo>
                  <a:lnTo>
                    <a:pt x="81" y="7154"/>
                  </a:lnTo>
                  <a:lnTo>
                    <a:pt x="81" y="7154"/>
                  </a:lnTo>
                  <a:cubicBezTo>
                    <a:pt x="75" y="7146"/>
                    <a:pt x="71" y="7142"/>
                    <a:pt x="67" y="7134"/>
                  </a:cubicBezTo>
                  <a:lnTo>
                    <a:pt x="67" y="7134"/>
                  </a:lnTo>
                  <a:lnTo>
                    <a:pt x="65" y="7129"/>
                  </a:lnTo>
                  <a:lnTo>
                    <a:pt x="63" y="7125"/>
                  </a:lnTo>
                  <a:lnTo>
                    <a:pt x="56" y="7119"/>
                  </a:lnTo>
                  <a:lnTo>
                    <a:pt x="54" y="7115"/>
                  </a:lnTo>
                  <a:lnTo>
                    <a:pt x="52" y="7111"/>
                  </a:lnTo>
                  <a:lnTo>
                    <a:pt x="52" y="7111"/>
                  </a:lnTo>
                  <a:lnTo>
                    <a:pt x="50" y="7105"/>
                  </a:lnTo>
                  <a:lnTo>
                    <a:pt x="50" y="7103"/>
                  </a:lnTo>
                  <a:lnTo>
                    <a:pt x="46" y="7099"/>
                  </a:lnTo>
                  <a:lnTo>
                    <a:pt x="44" y="7094"/>
                  </a:lnTo>
                  <a:lnTo>
                    <a:pt x="42" y="7092"/>
                  </a:lnTo>
                  <a:lnTo>
                    <a:pt x="40" y="7088"/>
                  </a:lnTo>
                  <a:lnTo>
                    <a:pt x="40" y="7084"/>
                  </a:lnTo>
                  <a:lnTo>
                    <a:pt x="36" y="7080"/>
                  </a:lnTo>
                  <a:lnTo>
                    <a:pt x="36" y="7078"/>
                  </a:lnTo>
                  <a:lnTo>
                    <a:pt x="34" y="7072"/>
                  </a:lnTo>
                  <a:lnTo>
                    <a:pt x="32" y="7070"/>
                  </a:lnTo>
                  <a:lnTo>
                    <a:pt x="30" y="7068"/>
                  </a:lnTo>
                  <a:lnTo>
                    <a:pt x="26" y="7062"/>
                  </a:lnTo>
                  <a:lnTo>
                    <a:pt x="26" y="7060"/>
                  </a:lnTo>
                  <a:lnTo>
                    <a:pt x="24" y="7051"/>
                  </a:lnTo>
                  <a:lnTo>
                    <a:pt x="24" y="7049"/>
                  </a:lnTo>
                  <a:lnTo>
                    <a:pt x="21" y="7043"/>
                  </a:lnTo>
                  <a:lnTo>
                    <a:pt x="19" y="7041"/>
                  </a:lnTo>
                  <a:lnTo>
                    <a:pt x="15" y="7033"/>
                  </a:lnTo>
                  <a:lnTo>
                    <a:pt x="15" y="7031"/>
                  </a:lnTo>
                  <a:lnTo>
                    <a:pt x="13" y="7022"/>
                  </a:lnTo>
                  <a:lnTo>
                    <a:pt x="13" y="7022"/>
                  </a:lnTo>
                  <a:lnTo>
                    <a:pt x="11" y="7018"/>
                  </a:lnTo>
                  <a:lnTo>
                    <a:pt x="11" y="7016"/>
                  </a:lnTo>
                  <a:lnTo>
                    <a:pt x="9" y="7010"/>
                  </a:lnTo>
                  <a:lnTo>
                    <a:pt x="5" y="7006"/>
                  </a:lnTo>
                  <a:lnTo>
                    <a:pt x="5" y="7002"/>
                  </a:lnTo>
                  <a:lnTo>
                    <a:pt x="3" y="6996"/>
                  </a:lnTo>
                  <a:lnTo>
                    <a:pt x="3" y="6996"/>
                  </a:lnTo>
                  <a:lnTo>
                    <a:pt x="1" y="6990"/>
                  </a:lnTo>
                  <a:lnTo>
                    <a:pt x="1" y="6988"/>
                  </a:lnTo>
                  <a:lnTo>
                    <a:pt x="1" y="6981"/>
                  </a:lnTo>
                  <a:lnTo>
                    <a:pt x="1" y="6977"/>
                  </a:lnTo>
                  <a:lnTo>
                    <a:pt x="1" y="6975"/>
                  </a:lnTo>
                  <a:lnTo>
                    <a:pt x="1" y="6967"/>
                  </a:lnTo>
                  <a:lnTo>
                    <a:pt x="1" y="6967"/>
                  </a:lnTo>
                  <a:lnTo>
                    <a:pt x="1" y="6959"/>
                  </a:lnTo>
                  <a:lnTo>
                    <a:pt x="1" y="6957"/>
                  </a:lnTo>
                  <a:lnTo>
                    <a:pt x="1" y="6951"/>
                  </a:lnTo>
                  <a:lnTo>
                    <a:pt x="1" y="6946"/>
                  </a:lnTo>
                  <a:lnTo>
                    <a:pt x="1" y="6944"/>
                  </a:lnTo>
                  <a:lnTo>
                    <a:pt x="1" y="6936"/>
                  </a:lnTo>
                  <a:lnTo>
                    <a:pt x="1" y="6722"/>
                  </a:lnTo>
                  <a:lnTo>
                    <a:pt x="1" y="411"/>
                  </a:lnTo>
                  <a:cubicBezTo>
                    <a:pt x="1" y="395"/>
                    <a:pt x="3" y="378"/>
                    <a:pt x="5" y="360"/>
                  </a:cubicBezTo>
                  <a:lnTo>
                    <a:pt x="5" y="358"/>
                  </a:lnTo>
                  <a:lnTo>
                    <a:pt x="9" y="350"/>
                  </a:lnTo>
                  <a:lnTo>
                    <a:pt x="11" y="343"/>
                  </a:lnTo>
                  <a:lnTo>
                    <a:pt x="11" y="339"/>
                  </a:lnTo>
                  <a:lnTo>
                    <a:pt x="11" y="337"/>
                  </a:lnTo>
                  <a:lnTo>
                    <a:pt x="13" y="333"/>
                  </a:lnTo>
                  <a:lnTo>
                    <a:pt x="15" y="325"/>
                  </a:lnTo>
                  <a:lnTo>
                    <a:pt x="15" y="325"/>
                  </a:lnTo>
                  <a:lnTo>
                    <a:pt x="19" y="319"/>
                  </a:lnTo>
                  <a:lnTo>
                    <a:pt x="21" y="317"/>
                  </a:lnTo>
                  <a:lnTo>
                    <a:pt x="24" y="313"/>
                  </a:lnTo>
                  <a:lnTo>
                    <a:pt x="26" y="309"/>
                  </a:lnTo>
                  <a:lnTo>
                    <a:pt x="30" y="302"/>
                  </a:lnTo>
                  <a:lnTo>
                    <a:pt x="32" y="294"/>
                  </a:lnTo>
                  <a:lnTo>
                    <a:pt x="32" y="292"/>
                  </a:lnTo>
                  <a:lnTo>
                    <a:pt x="36" y="276"/>
                  </a:lnTo>
                  <a:lnTo>
                    <a:pt x="36" y="276"/>
                  </a:lnTo>
                  <a:lnTo>
                    <a:pt x="40" y="267"/>
                  </a:lnTo>
                  <a:lnTo>
                    <a:pt x="40" y="265"/>
                  </a:lnTo>
                  <a:lnTo>
                    <a:pt x="42" y="261"/>
                  </a:lnTo>
                  <a:lnTo>
                    <a:pt x="44" y="257"/>
                  </a:lnTo>
                  <a:lnTo>
                    <a:pt x="46" y="253"/>
                  </a:lnTo>
                  <a:lnTo>
                    <a:pt x="50" y="251"/>
                  </a:lnTo>
                  <a:lnTo>
                    <a:pt x="52" y="245"/>
                  </a:lnTo>
                  <a:lnTo>
                    <a:pt x="54" y="243"/>
                  </a:lnTo>
                  <a:lnTo>
                    <a:pt x="56" y="237"/>
                  </a:lnTo>
                  <a:lnTo>
                    <a:pt x="61" y="232"/>
                  </a:lnTo>
                  <a:lnTo>
                    <a:pt x="63" y="230"/>
                  </a:lnTo>
                  <a:lnTo>
                    <a:pt x="65" y="224"/>
                  </a:lnTo>
                  <a:lnTo>
                    <a:pt x="67" y="222"/>
                  </a:lnTo>
                  <a:lnTo>
                    <a:pt x="71" y="216"/>
                  </a:lnTo>
                  <a:lnTo>
                    <a:pt x="73" y="214"/>
                  </a:lnTo>
                  <a:lnTo>
                    <a:pt x="77" y="210"/>
                  </a:lnTo>
                  <a:lnTo>
                    <a:pt x="77" y="206"/>
                  </a:lnTo>
                  <a:lnTo>
                    <a:pt x="83" y="200"/>
                  </a:lnTo>
                  <a:lnTo>
                    <a:pt x="83" y="200"/>
                  </a:lnTo>
                  <a:lnTo>
                    <a:pt x="87" y="191"/>
                  </a:lnTo>
                  <a:lnTo>
                    <a:pt x="87" y="191"/>
                  </a:lnTo>
                  <a:lnTo>
                    <a:pt x="93" y="185"/>
                  </a:lnTo>
                  <a:lnTo>
                    <a:pt x="95" y="183"/>
                  </a:lnTo>
                  <a:lnTo>
                    <a:pt x="102" y="179"/>
                  </a:lnTo>
                  <a:lnTo>
                    <a:pt x="112" y="169"/>
                  </a:lnTo>
                  <a:lnTo>
                    <a:pt x="112" y="169"/>
                  </a:lnTo>
                  <a:lnTo>
                    <a:pt x="114" y="165"/>
                  </a:lnTo>
                  <a:lnTo>
                    <a:pt x="116" y="163"/>
                  </a:lnTo>
                  <a:lnTo>
                    <a:pt x="118" y="160"/>
                  </a:lnTo>
                  <a:lnTo>
                    <a:pt x="122" y="158"/>
                  </a:lnTo>
                  <a:lnTo>
                    <a:pt x="126" y="152"/>
                  </a:lnTo>
                  <a:lnTo>
                    <a:pt x="128" y="150"/>
                  </a:lnTo>
                  <a:lnTo>
                    <a:pt x="139" y="140"/>
                  </a:lnTo>
                  <a:lnTo>
                    <a:pt x="145" y="134"/>
                  </a:lnTo>
                  <a:lnTo>
                    <a:pt x="145" y="134"/>
                  </a:lnTo>
                  <a:lnTo>
                    <a:pt x="149" y="130"/>
                  </a:lnTo>
                  <a:lnTo>
                    <a:pt x="149" y="130"/>
                  </a:lnTo>
                  <a:lnTo>
                    <a:pt x="155" y="123"/>
                  </a:lnTo>
                  <a:lnTo>
                    <a:pt x="157" y="121"/>
                  </a:lnTo>
                  <a:lnTo>
                    <a:pt x="163" y="117"/>
                  </a:lnTo>
                  <a:lnTo>
                    <a:pt x="174" y="109"/>
                  </a:lnTo>
                  <a:lnTo>
                    <a:pt x="176" y="107"/>
                  </a:lnTo>
                  <a:lnTo>
                    <a:pt x="178" y="103"/>
                  </a:lnTo>
                  <a:lnTo>
                    <a:pt x="180" y="101"/>
                  </a:lnTo>
                  <a:lnTo>
                    <a:pt x="184" y="99"/>
                  </a:lnTo>
                  <a:lnTo>
                    <a:pt x="188" y="97"/>
                  </a:lnTo>
                  <a:lnTo>
                    <a:pt x="188" y="97"/>
                  </a:lnTo>
                  <a:lnTo>
                    <a:pt x="194" y="93"/>
                  </a:lnTo>
                  <a:lnTo>
                    <a:pt x="196" y="91"/>
                  </a:lnTo>
                  <a:lnTo>
                    <a:pt x="200" y="88"/>
                  </a:lnTo>
                  <a:lnTo>
                    <a:pt x="204" y="86"/>
                  </a:lnTo>
                  <a:lnTo>
                    <a:pt x="209" y="80"/>
                  </a:lnTo>
                  <a:lnTo>
                    <a:pt x="211" y="80"/>
                  </a:lnTo>
                  <a:lnTo>
                    <a:pt x="219" y="76"/>
                  </a:lnTo>
                  <a:lnTo>
                    <a:pt x="219" y="76"/>
                  </a:lnTo>
                  <a:lnTo>
                    <a:pt x="227" y="70"/>
                  </a:lnTo>
                  <a:lnTo>
                    <a:pt x="227" y="70"/>
                  </a:lnTo>
                  <a:lnTo>
                    <a:pt x="235" y="68"/>
                  </a:lnTo>
                  <a:lnTo>
                    <a:pt x="237" y="68"/>
                  </a:lnTo>
                  <a:lnTo>
                    <a:pt x="241" y="66"/>
                  </a:lnTo>
                  <a:lnTo>
                    <a:pt x="246" y="62"/>
                  </a:lnTo>
                  <a:lnTo>
                    <a:pt x="250" y="60"/>
                  </a:lnTo>
                  <a:lnTo>
                    <a:pt x="258" y="58"/>
                  </a:lnTo>
                  <a:lnTo>
                    <a:pt x="258" y="58"/>
                  </a:lnTo>
                  <a:lnTo>
                    <a:pt x="262" y="56"/>
                  </a:lnTo>
                  <a:lnTo>
                    <a:pt x="268" y="51"/>
                  </a:lnTo>
                  <a:lnTo>
                    <a:pt x="272" y="49"/>
                  </a:lnTo>
                  <a:lnTo>
                    <a:pt x="276" y="47"/>
                  </a:lnTo>
                  <a:lnTo>
                    <a:pt x="281" y="45"/>
                  </a:lnTo>
                  <a:lnTo>
                    <a:pt x="283" y="41"/>
                  </a:lnTo>
                  <a:lnTo>
                    <a:pt x="289" y="39"/>
                  </a:lnTo>
                  <a:lnTo>
                    <a:pt x="291" y="39"/>
                  </a:lnTo>
                  <a:lnTo>
                    <a:pt x="299" y="37"/>
                  </a:lnTo>
                  <a:lnTo>
                    <a:pt x="301" y="37"/>
                  </a:lnTo>
                  <a:lnTo>
                    <a:pt x="309" y="35"/>
                  </a:lnTo>
                  <a:lnTo>
                    <a:pt x="309" y="35"/>
                  </a:lnTo>
                  <a:lnTo>
                    <a:pt x="318" y="31"/>
                  </a:lnTo>
                  <a:lnTo>
                    <a:pt x="320" y="31"/>
                  </a:lnTo>
                  <a:lnTo>
                    <a:pt x="328" y="29"/>
                  </a:lnTo>
                  <a:lnTo>
                    <a:pt x="330" y="29"/>
                  </a:lnTo>
                  <a:lnTo>
                    <a:pt x="338" y="27"/>
                  </a:lnTo>
                  <a:cubicBezTo>
                    <a:pt x="344" y="25"/>
                    <a:pt x="353" y="25"/>
                    <a:pt x="359" y="21"/>
                  </a:cubicBezTo>
                  <a:lnTo>
                    <a:pt x="361" y="21"/>
                  </a:lnTo>
                  <a:lnTo>
                    <a:pt x="365" y="21"/>
                  </a:lnTo>
                  <a:lnTo>
                    <a:pt x="373" y="21"/>
                  </a:lnTo>
                  <a:lnTo>
                    <a:pt x="375" y="21"/>
                  </a:lnTo>
                  <a:lnTo>
                    <a:pt x="379" y="21"/>
                  </a:lnTo>
                  <a:lnTo>
                    <a:pt x="361" y="0"/>
                  </a:lnTo>
                  <a:lnTo>
                    <a:pt x="363" y="0"/>
                  </a:lnTo>
                  <a:lnTo>
                    <a:pt x="371" y="0"/>
                  </a:lnTo>
                  <a:lnTo>
                    <a:pt x="3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5"/>
            <p:cNvSpPr/>
            <p:nvPr/>
          </p:nvSpPr>
          <p:spPr>
            <a:xfrm>
              <a:off x="1191357" y="3683393"/>
              <a:ext cx="567535" cy="387889"/>
            </a:xfrm>
            <a:custGeom>
              <a:avLst/>
              <a:gdLst/>
              <a:ahLst/>
              <a:cxnLst/>
              <a:rect l="l" t="t" r="r" b="b"/>
              <a:pathLst>
                <a:path w="11967" h="8179" extrusionOk="0">
                  <a:moveTo>
                    <a:pt x="327" y="979"/>
                  </a:moveTo>
                  <a:lnTo>
                    <a:pt x="10991" y="17"/>
                  </a:lnTo>
                  <a:cubicBezTo>
                    <a:pt x="11176" y="0"/>
                    <a:pt x="11345" y="138"/>
                    <a:pt x="11361" y="325"/>
                  </a:cubicBezTo>
                  <a:lnTo>
                    <a:pt x="11948" y="6829"/>
                  </a:lnTo>
                  <a:cubicBezTo>
                    <a:pt x="11966" y="7014"/>
                    <a:pt x="11826" y="7183"/>
                    <a:pt x="11639" y="7199"/>
                  </a:cubicBezTo>
                  <a:lnTo>
                    <a:pt x="975" y="8160"/>
                  </a:lnTo>
                  <a:cubicBezTo>
                    <a:pt x="790" y="8178"/>
                    <a:pt x="619" y="8038"/>
                    <a:pt x="605" y="7851"/>
                  </a:cubicBezTo>
                  <a:lnTo>
                    <a:pt x="19" y="1349"/>
                  </a:lnTo>
                  <a:cubicBezTo>
                    <a:pt x="0" y="1162"/>
                    <a:pt x="142" y="993"/>
                    <a:pt x="327" y="979"/>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5"/>
            <p:cNvSpPr/>
            <p:nvPr/>
          </p:nvSpPr>
          <p:spPr>
            <a:xfrm>
              <a:off x="1192211" y="3683487"/>
              <a:ext cx="566349" cy="386324"/>
            </a:xfrm>
            <a:custGeom>
              <a:avLst/>
              <a:gdLst/>
              <a:ahLst/>
              <a:cxnLst/>
              <a:rect l="l" t="t" r="r" b="b"/>
              <a:pathLst>
                <a:path w="11942" h="8146" extrusionOk="0">
                  <a:moveTo>
                    <a:pt x="309" y="977"/>
                  </a:moveTo>
                  <a:lnTo>
                    <a:pt x="5409" y="4259"/>
                  </a:lnTo>
                  <a:cubicBezTo>
                    <a:pt x="5771" y="4493"/>
                    <a:pt x="6227" y="4452"/>
                    <a:pt x="6544" y="4156"/>
                  </a:cubicBezTo>
                  <a:lnTo>
                    <a:pt x="10973" y="15"/>
                  </a:lnTo>
                  <a:lnTo>
                    <a:pt x="10973" y="15"/>
                  </a:lnTo>
                  <a:cubicBezTo>
                    <a:pt x="11142" y="0"/>
                    <a:pt x="11296" y="113"/>
                    <a:pt x="11335" y="274"/>
                  </a:cubicBezTo>
                  <a:lnTo>
                    <a:pt x="9423" y="2065"/>
                  </a:lnTo>
                  <a:cubicBezTo>
                    <a:pt x="9073" y="2390"/>
                    <a:pt x="9030" y="2924"/>
                    <a:pt x="9320" y="3305"/>
                  </a:cubicBezTo>
                  <a:lnTo>
                    <a:pt x="11919" y="6694"/>
                  </a:lnTo>
                  <a:lnTo>
                    <a:pt x="11932" y="6831"/>
                  </a:lnTo>
                  <a:cubicBezTo>
                    <a:pt x="11942" y="6977"/>
                    <a:pt x="11860" y="7109"/>
                    <a:pt x="11734" y="7169"/>
                  </a:cubicBezTo>
                  <a:lnTo>
                    <a:pt x="9112" y="3747"/>
                  </a:lnTo>
                  <a:cubicBezTo>
                    <a:pt x="8948" y="3531"/>
                    <a:pt x="8724" y="3410"/>
                    <a:pt x="8452" y="3387"/>
                  </a:cubicBezTo>
                  <a:cubicBezTo>
                    <a:pt x="8181" y="3364"/>
                    <a:pt x="7940" y="3449"/>
                    <a:pt x="7743" y="3634"/>
                  </a:cubicBezTo>
                  <a:lnTo>
                    <a:pt x="6595" y="4707"/>
                  </a:lnTo>
                  <a:cubicBezTo>
                    <a:pt x="6279" y="4999"/>
                    <a:pt x="5822" y="5040"/>
                    <a:pt x="5460" y="4810"/>
                  </a:cubicBezTo>
                  <a:lnTo>
                    <a:pt x="3832" y="3763"/>
                  </a:lnTo>
                  <a:cubicBezTo>
                    <a:pt x="3593" y="3609"/>
                    <a:pt x="3326" y="3572"/>
                    <a:pt x="3056" y="3658"/>
                  </a:cubicBezTo>
                  <a:cubicBezTo>
                    <a:pt x="2787" y="3743"/>
                    <a:pt x="2586" y="3924"/>
                    <a:pt x="2474" y="4187"/>
                  </a:cubicBezTo>
                  <a:lnTo>
                    <a:pt x="827" y="8145"/>
                  </a:lnTo>
                  <a:cubicBezTo>
                    <a:pt x="700" y="8104"/>
                    <a:pt x="601" y="7991"/>
                    <a:pt x="589" y="7849"/>
                  </a:cubicBezTo>
                  <a:lnTo>
                    <a:pt x="568" y="7629"/>
                  </a:lnTo>
                  <a:lnTo>
                    <a:pt x="2232" y="3636"/>
                  </a:lnTo>
                  <a:cubicBezTo>
                    <a:pt x="2407" y="3218"/>
                    <a:pt x="2256" y="2745"/>
                    <a:pt x="1876" y="2501"/>
                  </a:cubicBezTo>
                  <a:lnTo>
                    <a:pt x="1" y="1294"/>
                  </a:lnTo>
                  <a:cubicBezTo>
                    <a:pt x="7" y="1131"/>
                    <a:pt x="138" y="991"/>
                    <a:pt x="309" y="977"/>
                  </a:cubicBez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5"/>
            <p:cNvSpPr/>
            <p:nvPr/>
          </p:nvSpPr>
          <p:spPr>
            <a:xfrm>
              <a:off x="1242624" y="3451057"/>
              <a:ext cx="149057" cy="204070"/>
            </a:xfrm>
            <a:custGeom>
              <a:avLst/>
              <a:gdLst/>
              <a:ahLst/>
              <a:cxnLst/>
              <a:rect l="l" t="t" r="r" b="b"/>
              <a:pathLst>
                <a:path w="3143" h="4303" extrusionOk="0">
                  <a:moveTo>
                    <a:pt x="2433" y="3959"/>
                  </a:moveTo>
                  <a:cubicBezTo>
                    <a:pt x="2433" y="3959"/>
                    <a:pt x="1" y="2057"/>
                    <a:pt x="906" y="1029"/>
                  </a:cubicBezTo>
                  <a:cubicBezTo>
                    <a:pt x="1810" y="1"/>
                    <a:pt x="2584" y="1763"/>
                    <a:pt x="2863" y="2750"/>
                  </a:cubicBezTo>
                  <a:cubicBezTo>
                    <a:pt x="3143" y="3733"/>
                    <a:pt x="2964" y="4303"/>
                    <a:pt x="2433" y="395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5"/>
            <p:cNvSpPr/>
            <p:nvPr/>
          </p:nvSpPr>
          <p:spPr>
            <a:xfrm>
              <a:off x="1398273" y="3495732"/>
              <a:ext cx="103434" cy="118657"/>
            </a:xfrm>
            <a:custGeom>
              <a:avLst/>
              <a:gdLst/>
              <a:ahLst/>
              <a:cxnLst/>
              <a:rect l="l" t="t" r="r" b="b"/>
              <a:pathLst>
                <a:path w="2181" h="2502" extrusionOk="0">
                  <a:moveTo>
                    <a:pt x="297" y="1956"/>
                  </a:moveTo>
                  <a:cubicBezTo>
                    <a:pt x="297" y="1956"/>
                    <a:pt x="1" y="1"/>
                    <a:pt x="1091" y="141"/>
                  </a:cubicBezTo>
                  <a:cubicBezTo>
                    <a:pt x="2180" y="282"/>
                    <a:pt x="1185" y="1718"/>
                    <a:pt x="910" y="2108"/>
                  </a:cubicBezTo>
                  <a:cubicBezTo>
                    <a:pt x="628" y="2501"/>
                    <a:pt x="299" y="2172"/>
                    <a:pt x="297" y="195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53"/>
          <p:cNvSpPr/>
          <p:nvPr/>
        </p:nvSpPr>
        <p:spPr>
          <a:xfrm>
            <a:off x="1532950" y="1367538"/>
            <a:ext cx="2710200" cy="2978100"/>
          </a:xfrm>
          <a:prstGeom prst="roundRect">
            <a:avLst>
              <a:gd name="adj"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3"/>
          <p:cNvSpPr txBox="1">
            <a:spLocks noGrp="1"/>
          </p:cNvSpPr>
          <p:nvPr>
            <p:ph type="subTitle" idx="1"/>
          </p:nvPr>
        </p:nvSpPr>
        <p:spPr>
          <a:xfrm rot="299">
            <a:off x="4572000" y="2896925"/>
            <a:ext cx="3447000" cy="80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sp>
        <p:nvSpPr>
          <p:cNvPr id="1013" name="Google Shape;1013;p53"/>
          <p:cNvSpPr txBox="1">
            <a:spLocks noGrp="1"/>
          </p:cNvSpPr>
          <p:nvPr>
            <p:ph type="title"/>
          </p:nvPr>
        </p:nvSpPr>
        <p:spPr>
          <a:xfrm>
            <a:off x="4572000" y="1430375"/>
            <a:ext cx="3447000" cy="146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 image always reinforces </a:t>
            </a:r>
            <a:endParaRPr/>
          </a:p>
          <a:p>
            <a:pPr marL="0" lvl="0" indent="0" algn="l" rtl="0">
              <a:spcBef>
                <a:spcPts val="0"/>
              </a:spcBef>
              <a:spcAft>
                <a:spcPts val="0"/>
              </a:spcAft>
              <a:buNone/>
            </a:pPr>
            <a:r>
              <a:rPr lang="en">
                <a:solidFill>
                  <a:schemeClr val="lt1"/>
                </a:solidFill>
              </a:rPr>
              <a:t>the concept</a:t>
            </a:r>
            <a:endParaRPr>
              <a:solidFill>
                <a:schemeClr val="lt1"/>
              </a:solidFill>
            </a:endParaRPr>
          </a:p>
        </p:txBody>
      </p:sp>
      <p:pic>
        <p:nvPicPr>
          <p:cNvPr id="1014" name="Google Shape;1014;p53"/>
          <p:cNvPicPr preferRelativeResize="0">
            <a:picLocks noGrp="1"/>
          </p:cNvPicPr>
          <p:nvPr>
            <p:ph type="pic" idx="2"/>
          </p:nvPr>
        </p:nvPicPr>
        <p:blipFill rotWithShape="1">
          <a:blip r:embed="rId3">
            <a:alphaModFix/>
          </a:blip>
          <a:srcRect l="20177" r="20177"/>
          <a:stretch/>
        </p:blipFill>
        <p:spPr>
          <a:xfrm>
            <a:off x="1373525" y="1191463"/>
            <a:ext cx="2710200" cy="3028500"/>
          </a:xfrm>
          <a:prstGeom prst="roundRect">
            <a:avLst>
              <a:gd name="adj" fmla="val 0"/>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grpSp>
        <p:nvGrpSpPr>
          <p:cNvPr id="1019" name="Google Shape;1019;p54"/>
          <p:cNvGrpSpPr/>
          <p:nvPr/>
        </p:nvGrpSpPr>
        <p:grpSpPr>
          <a:xfrm rot="117939" flipH="1">
            <a:off x="6821420" y="2051163"/>
            <a:ext cx="1900322" cy="1900104"/>
            <a:chOff x="277881" y="2901316"/>
            <a:chExt cx="1900344" cy="1900126"/>
          </a:xfrm>
        </p:grpSpPr>
        <p:sp>
          <p:nvSpPr>
            <p:cNvPr id="1020" name="Google Shape;1020;p54"/>
            <p:cNvSpPr/>
            <p:nvPr/>
          </p:nvSpPr>
          <p:spPr>
            <a:xfrm>
              <a:off x="402450" y="3248988"/>
              <a:ext cx="1354500" cy="1354500"/>
            </a:xfrm>
            <a:prstGeom prst="ellipse">
              <a:avLst/>
            </a:pr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 name="Google Shape;1021;p54"/>
            <p:cNvGrpSpPr/>
            <p:nvPr/>
          </p:nvGrpSpPr>
          <p:grpSpPr>
            <a:xfrm rot="2322109">
              <a:off x="551788" y="3175815"/>
              <a:ext cx="1352529" cy="1351128"/>
              <a:chOff x="200055" y="3556746"/>
              <a:chExt cx="869964" cy="869063"/>
            </a:xfrm>
          </p:grpSpPr>
          <p:sp>
            <p:nvSpPr>
              <p:cNvPr id="1022" name="Google Shape;1022;p54"/>
              <p:cNvSpPr/>
              <p:nvPr/>
            </p:nvSpPr>
            <p:spPr>
              <a:xfrm>
                <a:off x="200055" y="3556746"/>
                <a:ext cx="868968" cy="868968"/>
              </a:xfrm>
              <a:custGeom>
                <a:avLst/>
                <a:gdLst/>
                <a:ahLst/>
                <a:cxnLst/>
                <a:rect l="l" t="t" r="r" b="b"/>
                <a:pathLst>
                  <a:path w="18323" h="18323" extrusionOk="0">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4"/>
              <p:cNvSpPr/>
              <p:nvPr/>
            </p:nvSpPr>
            <p:spPr>
              <a:xfrm>
                <a:off x="311314" y="3605499"/>
                <a:ext cx="474914" cy="486723"/>
              </a:xfrm>
              <a:custGeom>
                <a:avLst/>
                <a:gdLst/>
                <a:ahLst/>
                <a:cxnLst/>
                <a:rect l="l" t="t" r="r" b="b"/>
                <a:pathLst>
                  <a:path w="10014" h="10263" extrusionOk="0">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4"/>
              <p:cNvSpPr/>
              <p:nvPr/>
            </p:nvSpPr>
            <p:spPr>
              <a:xfrm>
                <a:off x="270576" y="3701013"/>
                <a:ext cx="799443" cy="724796"/>
              </a:xfrm>
              <a:custGeom>
                <a:avLst/>
                <a:gdLst/>
                <a:ahLst/>
                <a:cxnLst/>
                <a:rect l="l" t="t" r="r" b="b"/>
                <a:pathLst>
                  <a:path w="16857" h="15283" extrusionOk="0">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4"/>
              <p:cNvSpPr/>
              <p:nvPr/>
            </p:nvSpPr>
            <p:spPr>
              <a:xfrm>
                <a:off x="731547" y="4048069"/>
                <a:ext cx="85887" cy="85697"/>
              </a:xfrm>
              <a:custGeom>
                <a:avLst/>
                <a:gdLst/>
                <a:ahLst/>
                <a:cxnLst/>
                <a:rect l="l" t="t" r="r" b="b"/>
                <a:pathLst>
                  <a:path w="1811" h="1807" extrusionOk="0">
                    <a:moveTo>
                      <a:pt x="961" y="31"/>
                    </a:moveTo>
                    <a:cubicBezTo>
                      <a:pt x="1442" y="64"/>
                      <a:pt x="1810" y="478"/>
                      <a:pt x="1777" y="959"/>
                    </a:cubicBezTo>
                    <a:cubicBezTo>
                      <a:pt x="1747" y="1440"/>
                      <a:pt x="1329" y="1806"/>
                      <a:pt x="848" y="1773"/>
                    </a:cubicBezTo>
                    <a:cubicBezTo>
                      <a:pt x="369" y="1740"/>
                      <a:pt x="1" y="1327"/>
                      <a:pt x="34" y="846"/>
                    </a:cubicBezTo>
                    <a:cubicBezTo>
                      <a:pt x="64" y="365"/>
                      <a:pt x="482" y="1"/>
                      <a:pt x="961" y="3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26" name="Google Shape;1026;p54"/>
          <p:cNvSpPr/>
          <p:nvPr/>
        </p:nvSpPr>
        <p:spPr>
          <a:xfrm rot="-166604" flipH="1">
            <a:off x="6063408" y="3889184"/>
            <a:ext cx="452384" cy="45247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4"/>
          <p:cNvSpPr/>
          <p:nvPr/>
        </p:nvSpPr>
        <p:spPr>
          <a:xfrm rot="-2669310" flipH="1">
            <a:off x="5257161" y="3447338"/>
            <a:ext cx="1874253" cy="1525055"/>
          </a:xfrm>
          <a:custGeom>
            <a:avLst/>
            <a:gdLst/>
            <a:ahLst/>
            <a:cxnLst/>
            <a:rect l="l" t="t" r="r" b="b"/>
            <a:pathLst>
              <a:path w="9849" h="8014" extrusionOk="0">
                <a:moveTo>
                  <a:pt x="2143" y="0"/>
                </a:moveTo>
                <a:cubicBezTo>
                  <a:pt x="2606" y="0"/>
                  <a:pt x="2982" y="375"/>
                  <a:pt x="2982" y="837"/>
                </a:cubicBezTo>
                <a:cubicBezTo>
                  <a:pt x="2982" y="946"/>
                  <a:pt x="2961" y="1045"/>
                  <a:pt x="2924" y="1142"/>
                </a:cubicBezTo>
                <a:lnTo>
                  <a:pt x="8300" y="3856"/>
                </a:lnTo>
                <a:cubicBezTo>
                  <a:pt x="8450" y="3622"/>
                  <a:pt x="8711" y="3463"/>
                  <a:pt x="9009" y="3463"/>
                </a:cubicBezTo>
                <a:cubicBezTo>
                  <a:pt x="9472" y="3463"/>
                  <a:pt x="9848" y="3840"/>
                  <a:pt x="9848" y="4302"/>
                </a:cubicBezTo>
                <a:cubicBezTo>
                  <a:pt x="9848" y="4765"/>
                  <a:pt x="9472" y="5139"/>
                  <a:pt x="9009" y="5139"/>
                </a:cubicBezTo>
                <a:cubicBezTo>
                  <a:pt x="8709" y="5139"/>
                  <a:pt x="8444" y="4981"/>
                  <a:pt x="8298" y="4744"/>
                </a:cubicBezTo>
                <a:lnTo>
                  <a:pt x="2756" y="7483"/>
                </a:lnTo>
                <a:cubicBezTo>
                  <a:pt x="2766" y="7520"/>
                  <a:pt x="2770" y="7555"/>
                  <a:pt x="2770" y="7594"/>
                </a:cubicBezTo>
                <a:cubicBezTo>
                  <a:pt x="2770" y="7827"/>
                  <a:pt x="2583" y="8014"/>
                  <a:pt x="2353" y="8014"/>
                </a:cubicBezTo>
                <a:cubicBezTo>
                  <a:pt x="2120" y="8014"/>
                  <a:pt x="1933" y="7827"/>
                  <a:pt x="1933" y="7594"/>
                </a:cubicBezTo>
                <a:cubicBezTo>
                  <a:pt x="1933" y="7395"/>
                  <a:pt x="2071" y="7231"/>
                  <a:pt x="2260" y="7185"/>
                </a:cubicBezTo>
                <a:lnTo>
                  <a:pt x="2089" y="1670"/>
                </a:lnTo>
                <a:cubicBezTo>
                  <a:pt x="1654" y="1641"/>
                  <a:pt x="1306" y="1277"/>
                  <a:pt x="1306" y="835"/>
                </a:cubicBezTo>
                <a:cubicBezTo>
                  <a:pt x="1306" y="375"/>
                  <a:pt x="1680" y="0"/>
                  <a:pt x="2143" y="0"/>
                </a:cubicBezTo>
                <a:close/>
                <a:moveTo>
                  <a:pt x="416" y="4551"/>
                </a:moveTo>
                <a:cubicBezTo>
                  <a:pt x="646" y="4551"/>
                  <a:pt x="833" y="4736"/>
                  <a:pt x="833" y="4969"/>
                </a:cubicBezTo>
                <a:cubicBezTo>
                  <a:pt x="833" y="5199"/>
                  <a:pt x="648" y="5384"/>
                  <a:pt x="416" y="5384"/>
                </a:cubicBezTo>
                <a:cubicBezTo>
                  <a:pt x="187" y="5384"/>
                  <a:pt x="0" y="5199"/>
                  <a:pt x="0" y="4969"/>
                </a:cubicBezTo>
                <a:cubicBezTo>
                  <a:pt x="2" y="4736"/>
                  <a:pt x="187" y="4551"/>
                  <a:pt x="416" y="4551"/>
                </a:cubicBezTo>
                <a:close/>
                <a:moveTo>
                  <a:pt x="6856" y="952"/>
                </a:moveTo>
                <a:cubicBezTo>
                  <a:pt x="6716" y="952"/>
                  <a:pt x="6603" y="1066"/>
                  <a:pt x="6603" y="1205"/>
                </a:cubicBezTo>
                <a:cubicBezTo>
                  <a:pt x="6603" y="1343"/>
                  <a:pt x="6716" y="1456"/>
                  <a:pt x="6856" y="1456"/>
                </a:cubicBezTo>
                <a:cubicBezTo>
                  <a:pt x="6994" y="1456"/>
                  <a:pt x="7107" y="1343"/>
                  <a:pt x="7107" y="1205"/>
                </a:cubicBezTo>
                <a:cubicBezTo>
                  <a:pt x="7105" y="1066"/>
                  <a:pt x="6994" y="952"/>
                  <a:pt x="6856" y="952"/>
                </a:cubicBezTo>
                <a:close/>
                <a:moveTo>
                  <a:pt x="8226" y="4600"/>
                </a:moveTo>
                <a:cubicBezTo>
                  <a:pt x="8189" y="4508"/>
                  <a:pt x="8170" y="4407"/>
                  <a:pt x="8170" y="4302"/>
                </a:cubicBezTo>
                <a:cubicBezTo>
                  <a:pt x="8170" y="4195"/>
                  <a:pt x="8191" y="4093"/>
                  <a:pt x="8228" y="4000"/>
                </a:cubicBezTo>
                <a:lnTo>
                  <a:pt x="2852" y="1286"/>
                </a:lnTo>
                <a:cubicBezTo>
                  <a:pt x="2721" y="1491"/>
                  <a:pt x="2503" y="1637"/>
                  <a:pt x="2252" y="1668"/>
                </a:cubicBezTo>
                <a:lnTo>
                  <a:pt x="2421" y="7183"/>
                </a:lnTo>
                <a:cubicBezTo>
                  <a:pt x="2530" y="7202"/>
                  <a:pt x="2622" y="7261"/>
                  <a:pt x="2686" y="734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4"/>
          <p:cNvSpPr/>
          <p:nvPr/>
        </p:nvSpPr>
        <p:spPr>
          <a:xfrm rot="-166584" flipH="1">
            <a:off x="6539204" y="2870657"/>
            <a:ext cx="300434" cy="30048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rgbClr val="6D65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4"/>
          <p:cNvSpPr/>
          <p:nvPr/>
        </p:nvSpPr>
        <p:spPr>
          <a:xfrm rot="-166600" flipH="1">
            <a:off x="7283371" y="3455393"/>
            <a:ext cx="683625" cy="683780"/>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rgbClr val="6DC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4"/>
          <p:cNvSpPr txBox="1">
            <a:spLocks noGrp="1"/>
          </p:cNvSpPr>
          <p:nvPr>
            <p:ph type="title"/>
          </p:nvPr>
        </p:nvSpPr>
        <p:spPr>
          <a:xfrm>
            <a:off x="1016088" y="1227200"/>
            <a:ext cx="3975300" cy="57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hlink"/>
              </a:buClr>
              <a:buSzPts val="1100"/>
              <a:buFont typeface="Arial"/>
              <a:buNone/>
            </a:pPr>
            <a:r>
              <a:rPr lang="en"/>
              <a:t>Awards</a:t>
            </a:r>
            <a:endParaRPr/>
          </a:p>
        </p:txBody>
      </p:sp>
      <p:sp>
        <p:nvSpPr>
          <p:cNvPr id="1031" name="Google Shape;1031;p54"/>
          <p:cNvSpPr txBox="1">
            <a:spLocks noGrp="1"/>
          </p:cNvSpPr>
          <p:nvPr>
            <p:ph type="subTitle" idx="1"/>
          </p:nvPr>
        </p:nvSpPr>
        <p:spPr>
          <a:xfrm rot="-259">
            <a:off x="1016087" y="1874950"/>
            <a:ext cx="3975300" cy="2041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Char char="●"/>
            </a:pPr>
            <a:r>
              <a:rPr lang="en" dirty="0"/>
              <a:t>Name of the award (Organization), 2020</a:t>
            </a:r>
            <a:endParaRPr dirty="0"/>
          </a:p>
          <a:p>
            <a:pPr marL="457200" lvl="0" indent="-317500" algn="l" rtl="0">
              <a:spcBef>
                <a:spcPts val="0"/>
              </a:spcBef>
              <a:spcAft>
                <a:spcPts val="0"/>
              </a:spcAft>
              <a:buClr>
                <a:schemeClr val="lt2"/>
              </a:buClr>
              <a:buSzPts val="1400"/>
              <a:buChar char="●"/>
            </a:pPr>
            <a:r>
              <a:rPr lang="en" dirty="0"/>
              <a:t>Name of the award (Organization), 2020</a:t>
            </a:r>
            <a:endParaRPr dirty="0"/>
          </a:p>
          <a:p>
            <a:pPr marL="457200" lvl="0" indent="-317500" algn="l" rtl="0">
              <a:spcBef>
                <a:spcPts val="0"/>
              </a:spcBef>
              <a:spcAft>
                <a:spcPts val="0"/>
              </a:spcAft>
              <a:buClr>
                <a:schemeClr val="accent2"/>
              </a:buClr>
              <a:buSzPts val="1400"/>
              <a:buChar char="●"/>
            </a:pPr>
            <a:r>
              <a:rPr lang="en" dirty="0"/>
              <a:t>Name of the award (Organization), 2020</a:t>
            </a:r>
            <a:endParaRPr dirty="0"/>
          </a:p>
          <a:p>
            <a:pPr marL="457200" lvl="0" indent="-317500" algn="l" rtl="0">
              <a:spcBef>
                <a:spcPts val="0"/>
              </a:spcBef>
              <a:spcAft>
                <a:spcPts val="0"/>
              </a:spcAft>
              <a:buClr>
                <a:schemeClr val="accent4"/>
              </a:buClr>
              <a:buSzPts val="1400"/>
              <a:buChar char="●"/>
            </a:pPr>
            <a:r>
              <a:rPr lang="en" dirty="0"/>
              <a:t>Name of the award (Organization), 2020</a:t>
            </a:r>
            <a:endParaRPr dirty="0"/>
          </a:p>
          <a:p>
            <a:pPr marL="457200" lvl="0" indent="-317500" algn="l" rtl="0">
              <a:spcBef>
                <a:spcPts val="0"/>
              </a:spcBef>
              <a:spcAft>
                <a:spcPts val="0"/>
              </a:spcAft>
              <a:buClr>
                <a:schemeClr val="dk2"/>
              </a:buClr>
              <a:buSzPts val="1400"/>
              <a:buChar char="●"/>
            </a:pPr>
            <a:r>
              <a:rPr lang="en" dirty="0"/>
              <a:t>Name of the award (Organization), 2020</a:t>
            </a:r>
            <a:endParaRPr dirty="0"/>
          </a:p>
          <a:p>
            <a:pPr marL="457200" lvl="0" indent="-317500" algn="l" rtl="0">
              <a:spcBef>
                <a:spcPts val="0"/>
              </a:spcBef>
              <a:spcAft>
                <a:spcPts val="0"/>
              </a:spcAft>
              <a:buClr>
                <a:schemeClr val="lt2"/>
              </a:buClr>
              <a:buSzPts val="1400"/>
              <a:buChar char="●"/>
            </a:pPr>
            <a:r>
              <a:rPr lang="en" dirty="0"/>
              <a:t>Name of the award (Organization), 2020</a:t>
            </a:r>
            <a:endParaRPr dirty="0"/>
          </a:p>
          <a:p>
            <a:pPr marL="457200" lvl="0" indent="-317500" algn="l" rtl="0">
              <a:spcBef>
                <a:spcPts val="0"/>
              </a:spcBef>
              <a:spcAft>
                <a:spcPts val="0"/>
              </a:spcAft>
              <a:buClr>
                <a:schemeClr val="accent2"/>
              </a:buClr>
              <a:buSzPts val="1400"/>
              <a:buChar char="●"/>
            </a:pPr>
            <a:r>
              <a:rPr lang="en" dirty="0"/>
              <a:t>Name of the award (Organization), 2020</a:t>
            </a:r>
            <a:endParaRPr dirty="0"/>
          </a:p>
          <a:p>
            <a:pPr marL="457200" lvl="0" indent="-317500" algn="l" rtl="0">
              <a:spcBef>
                <a:spcPts val="0"/>
              </a:spcBef>
              <a:spcAft>
                <a:spcPts val="0"/>
              </a:spcAft>
              <a:buClr>
                <a:schemeClr val="accent4"/>
              </a:buClr>
              <a:buSzPts val="1400"/>
              <a:buChar char="●"/>
            </a:pPr>
            <a:r>
              <a:rPr lang="en" dirty="0"/>
              <a:t>Name of the award (Organization), 2020</a:t>
            </a:r>
            <a:endParaRPr dirty="0"/>
          </a:p>
          <a:p>
            <a:pPr marL="457200" lvl="0" indent="-317500" algn="l" rtl="0">
              <a:spcBef>
                <a:spcPts val="0"/>
              </a:spcBef>
              <a:spcAft>
                <a:spcPts val="0"/>
              </a:spcAft>
              <a:buClr>
                <a:schemeClr val="dk2"/>
              </a:buClr>
              <a:buSzPts val="1400"/>
              <a:buChar char="●"/>
            </a:pPr>
            <a:r>
              <a:rPr lang="en" dirty="0"/>
              <a:t>Name of the award (Organization), 2020</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55"/>
          <p:cNvSpPr/>
          <p:nvPr/>
        </p:nvSpPr>
        <p:spPr>
          <a:xfrm>
            <a:off x="2470063" y="1762225"/>
            <a:ext cx="1509900" cy="1452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5"/>
          <p:cNvSpPr txBox="1">
            <a:spLocks noGrp="1"/>
          </p:cNvSpPr>
          <p:nvPr>
            <p:ph type="subTitle" idx="1"/>
          </p:nvPr>
        </p:nvSpPr>
        <p:spPr>
          <a:xfrm>
            <a:off x="1936263" y="3692325"/>
            <a:ext cx="2420100" cy="67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a:p>
            <a:pPr marL="0" lvl="0" indent="0" algn="ctr" rtl="0">
              <a:spcBef>
                <a:spcPts val="0"/>
              </a:spcBef>
              <a:spcAft>
                <a:spcPts val="1600"/>
              </a:spcAft>
              <a:buNone/>
            </a:pPr>
            <a:endParaRPr/>
          </a:p>
        </p:txBody>
      </p:sp>
      <p:sp>
        <p:nvSpPr>
          <p:cNvPr id="1038" name="Google Shape;1038;p55"/>
          <p:cNvSpPr txBox="1">
            <a:spLocks noGrp="1"/>
          </p:cNvSpPr>
          <p:nvPr>
            <p:ph type="subTitle" idx="2"/>
          </p:nvPr>
        </p:nvSpPr>
        <p:spPr>
          <a:xfrm>
            <a:off x="4784638" y="3692275"/>
            <a:ext cx="2423100" cy="67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a:t>You can replace the image on the screen with your own</a:t>
            </a:r>
            <a:endParaRPr/>
          </a:p>
          <a:p>
            <a:pPr marL="0" lvl="0" indent="0" algn="ctr" rtl="0">
              <a:spcBef>
                <a:spcPts val="0"/>
              </a:spcBef>
              <a:spcAft>
                <a:spcPts val="1600"/>
              </a:spcAft>
              <a:buNone/>
            </a:pPr>
            <a:endParaRPr/>
          </a:p>
        </p:txBody>
      </p:sp>
      <p:sp>
        <p:nvSpPr>
          <p:cNvPr id="1039" name="Google Shape;1039;p55"/>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a:t>
            </a:r>
            <a:r>
              <a:rPr lang="en">
                <a:solidFill>
                  <a:schemeClr val="dk2"/>
                </a:solidFill>
              </a:rPr>
              <a:t>team</a:t>
            </a:r>
            <a:endParaRPr>
              <a:solidFill>
                <a:schemeClr val="dk2"/>
              </a:solidFill>
            </a:endParaRPr>
          </a:p>
        </p:txBody>
      </p:sp>
      <p:sp>
        <p:nvSpPr>
          <p:cNvPr id="1040" name="Google Shape;1040;p55"/>
          <p:cNvSpPr txBox="1">
            <a:spLocks noGrp="1"/>
          </p:cNvSpPr>
          <p:nvPr>
            <p:ph type="title" idx="3"/>
          </p:nvPr>
        </p:nvSpPr>
        <p:spPr>
          <a:xfrm>
            <a:off x="1941522" y="3274875"/>
            <a:ext cx="24096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Roy Walker</a:t>
            </a:r>
            <a:endParaRPr/>
          </a:p>
        </p:txBody>
      </p:sp>
      <p:sp>
        <p:nvSpPr>
          <p:cNvPr id="1041" name="Google Shape;1041;p55"/>
          <p:cNvSpPr txBox="1">
            <a:spLocks noGrp="1"/>
          </p:cNvSpPr>
          <p:nvPr>
            <p:ph type="title" idx="4"/>
          </p:nvPr>
        </p:nvSpPr>
        <p:spPr>
          <a:xfrm>
            <a:off x="4789134" y="3274825"/>
            <a:ext cx="24141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Helena James</a:t>
            </a:r>
            <a:endParaRPr/>
          </a:p>
        </p:txBody>
      </p:sp>
      <p:pic>
        <p:nvPicPr>
          <p:cNvPr id="1042" name="Google Shape;1042;p55"/>
          <p:cNvPicPr preferRelativeResize="0">
            <a:picLocks noGrp="1"/>
          </p:cNvPicPr>
          <p:nvPr>
            <p:ph type="pic" idx="5"/>
          </p:nvPr>
        </p:nvPicPr>
        <p:blipFill rotWithShape="1">
          <a:blip r:embed="rId3">
            <a:alphaModFix/>
          </a:blip>
          <a:srcRect t="17947" b="17953"/>
          <a:stretch/>
        </p:blipFill>
        <p:spPr>
          <a:xfrm>
            <a:off x="2391313" y="1693650"/>
            <a:ext cx="1509900" cy="1452000"/>
          </a:xfrm>
          <a:prstGeom prst="roundRect">
            <a:avLst>
              <a:gd name="adj" fmla="val 0"/>
            </a:avLst>
          </a:prstGeom>
        </p:spPr>
      </p:pic>
      <p:sp>
        <p:nvSpPr>
          <p:cNvPr id="1043" name="Google Shape;1043;p55"/>
          <p:cNvSpPr/>
          <p:nvPr/>
        </p:nvSpPr>
        <p:spPr>
          <a:xfrm rot="10800000" flipH="1">
            <a:off x="114300" y="3735032"/>
            <a:ext cx="2476802" cy="1326193"/>
          </a:xfrm>
          <a:custGeom>
            <a:avLst/>
            <a:gdLst/>
            <a:ahLst/>
            <a:cxnLst/>
            <a:rect l="l" t="t" r="r" b="b"/>
            <a:pathLst>
              <a:path w="54058" h="27964" extrusionOk="0">
                <a:moveTo>
                  <a:pt x="2468" y="26211"/>
                </a:moveTo>
                <a:lnTo>
                  <a:pt x="5067" y="26211"/>
                </a:lnTo>
                <a:cubicBezTo>
                  <a:pt x="5756" y="26211"/>
                  <a:pt x="6392" y="26045"/>
                  <a:pt x="6937" y="25728"/>
                </a:cubicBezTo>
                <a:lnTo>
                  <a:pt x="6937" y="25726"/>
                </a:lnTo>
                <a:cubicBezTo>
                  <a:pt x="7484" y="25409"/>
                  <a:pt x="7948" y="24942"/>
                  <a:pt x="8290" y="24348"/>
                </a:cubicBezTo>
                <a:lnTo>
                  <a:pt x="11409" y="18950"/>
                </a:lnTo>
                <a:cubicBezTo>
                  <a:pt x="11841" y="18206"/>
                  <a:pt x="12429" y="17614"/>
                  <a:pt x="13126" y="17213"/>
                </a:cubicBezTo>
                <a:lnTo>
                  <a:pt x="13128" y="17213"/>
                </a:lnTo>
                <a:cubicBezTo>
                  <a:pt x="13827" y="16810"/>
                  <a:pt x="14631" y="16594"/>
                  <a:pt x="15493" y="16594"/>
                </a:cubicBezTo>
                <a:lnTo>
                  <a:pt x="22104" y="16594"/>
                </a:lnTo>
                <a:cubicBezTo>
                  <a:pt x="22793" y="16594"/>
                  <a:pt x="23429" y="16425"/>
                  <a:pt x="23973" y="16110"/>
                </a:cubicBezTo>
                <a:lnTo>
                  <a:pt x="23973" y="16106"/>
                </a:lnTo>
                <a:cubicBezTo>
                  <a:pt x="24520" y="15792"/>
                  <a:pt x="24985" y="15323"/>
                  <a:pt x="25327" y="14728"/>
                </a:cubicBezTo>
                <a:lnTo>
                  <a:pt x="29772" y="7034"/>
                </a:lnTo>
                <a:cubicBezTo>
                  <a:pt x="30204" y="6287"/>
                  <a:pt x="30792" y="5697"/>
                  <a:pt x="31489" y="5296"/>
                </a:cubicBezTo>
                <a:lnTo>
                  <a:pt x="31491" y="5296"/>
                </a:lnTo>
                <a:cubicBezTo>
                  <a:pt x="32191" y="4893"/>
                  <a:pt x="32995" y="4677"/>
                  <a:pt x="33856" y="4677"/>
                </a:cubicBezTo>
                <a:lnTo>
                  <a:pt x="48096" y="4677"/>
                </a:lnTo>
                <a:cubicBezTo>
                  <a:pt x="48785" y="4677"/>
                  <a:pt x="49421" y="4508"/>
                  <a:pt x="49966" y="4194"/>
                </a:cubicBezTo>
                <a:lnTo>
                  <a:pt x="49966" y="4190"/>
                </a:lnTo>
                <a:cubicBezTo>
                  <a:pt x="50513" y="3875"/>
                  <a:pt x="50977" y="3406"/>
                  <a:pt x="51319" y="2812"/>
                </a:cubicBezTo>
                <a:lnTo>
                  <a:pt x="51323" y="2812"/>
                </a:lnTo>
                <a:lnTo>
                  <a:pt x="51761" y="2049"/>
                </a:lnTo>
                <a:cubicBezTo>
                  <a:pt x="51596" y="1835"/>
                  <a:pt x="51502" y="1566"/>
                  <a:pt x="51502" y="1278"/>
                </a:cubicBezTo>
                <a:cubicBezTo>
                  <a:pt x="51502" y="571"/>
                  <a:pt x="52075" y="1"/>
                  <a:pt x="52779" y="1"/>
                </a:cubicBezTo>
                <a:cubicBezTo>
                  <a:pt x="53486" y="1"/>
                  <a:pt x="54058" y="575"/>
                  <a:pt x="54058" y="1278"/>
                </a:cubicBezTo>
                <a:cubicBezTo>
                  <a:pt x="54058" y="1983"/>
                  <a:pt x="53484" y="2555"/>
                  <a:pt x="52779" y="2555"/>
                </a:cubicBezTo>
                <a:cubicBezTo>
                  <a:pt x="52725" y="2555"/>
                  <a:pt x="52672" y="2553"/>
                  <a:pt x="52620" y="2545"/>
                </a:cubicBezTo>
                <a:lnTo>
                  <a:pt x="52180" y="3305"/>
                </a:lnTo>
                <a:lnTo>
                  <a:pt x="52180" y="3310"/>
                </a:lnTo>
                <a:cubicBezTo>
                  <a:pt x="51748" y="4054"/>
                  <a:pt x="51160" y="4646"/>
                  <a:pt x="50463" y="5047"/>
                </a:cubicBezTo>
                <a:lnTo>
                  <a:pt x="50461" y="5047"/>
                </a:lnTo>
                <a:cubicBezTo>
                  <a:pt x="49762" y="5450"/>
                  <a:pt x="48956" y="5666"/>
                  <a:pt x="48096" y="5666"/>
                </a:cubicBezTo>
                <a:lnTo>
                  <a:pt x="33856" y="5666"/>
                </a:lnTo>
                <a:cubicBezTo>
                  <a:pt x="33167" y="5666"/>
                  <a:pt x="32532" y="5833"/>
                  <a:pt x="31987" y="6149"/>
                </a:cubicBezTo>
                <a:lnTo>
                  <a:pt x="31987" y="6151"/>
                </a:lnTo>
                <a:cubicBezTo>
                  <a:pt x="31440" y="6468"/>
                  <a:pt x="30975" y="6935"/>
                  <a:pt x="30632" y="7529"/>
                </a:cubicBezTo>
                <a:lnTo>
                  <a:pt x="26184" y="15234"/>
                </a:lnTo>
                <a:cubicBezTo>
                  <a:pt x="25752" y="15979"/>
                  <a:pt x="25162" y="16571"/>
                  <a:pt x="24467" y="16972"/>
                </a:cubicBezTo>
                <a:lnTo>
                  <a:pt x="24463" y="16972"/>
                </a:lnTo>
                <a:cubicBezTo>
                  <a:pt x="23764" y="17375"/>
                  <a:pt x="22960" y="17591"/>
                  <a:pt x="22098" y="17591"/>
                </a:cubicBezTo>
                <a:lnTo>
                  <a:pt x="15491" y="17591"/>
                </a:lnTo>
                <a:cubicBezTo>
                  <a:pt x="14802" y="17591"/>
                  <a:pt x="14167" y="17757"/>
                  <a:pt x="13622" y="18074"/>
                </a:cubicBezTo>
                <a:lnTo>
                  <a:pt x="13622" y="18076"/>
                </a:lnTo>
                <a:cubicBezTo>
                  <a:pt x="13075" y="18393"/>
                  <a:pt x="12608" y="18860"/>
                  <a:pt x="12267" y="19454"/>
                </a:cubicBezTo>
                <a:lnTo>
                  <a:pt x="9149" y="24852"/>
                </a:lnTo>
                <a:cubicBezTo>
                  <a:pt x="8717" y="25598"/>
                  <a:pt x="8129" y="26189"/>
                  <a:pt x="7432" y="26590"/>
                </a:cubicBezTo>
                <a:lnTo>
                  <a:pt x="7428" y="26590"/>
                </a:lnTo>
                <a:cubicBezTo>
                  <a:pt x="6731" y="26993"/>
                  <a:pt x="5925" y="27208"/>
                  <a:pt x="5063" y="27208"/>
                </a:cubicBezTo>
                <a:lnTo>
                  <a:pt x="2446" y="27208"/>
                </a:lnTo>
                <a:cubicBezTo>
                  <a:pt x="2244" y="27655"/>
                  <a:pt x="1798" y="27963"/>
                  <a:pt x="1278" y="27963"/>
                </a:cubicBezTo>
                <a:cubicBezTo>
                  <a:pt x="572" y="27963"/>
                  <a:pt x="1" y="27389"/>
                  <a:pt x="1" y="26684"/>
                </a:cubicBezTo>
                <a:cubicBezTo>
                  <a:pt x="1" y="25981"/>
                  <a:pt x="574" y="25407"/>
                  <a:pt x="1278" y="25407"/>
                </a:cubicBezTo>
                <a:cubicBezTo>
                  <a:pt x="1818" y="25405"/>
                  <a:pt x="2281" y="25738"/>
                  <a:pt x="2468" y="2621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5"/>
          <p:cNvSpPr/>
          <p:nvPr/>
        </p:nvSpPr>
        <p:spPr>
          <a:xfrm>
            <a:off x="816373" y="3806482"/>
            <a:ext cx="217527" cy="217109"/>
          </a:xfrm>
          <a:custGeom>
            <a:avLst/>
            <a:gdLst/>
            <a:ahLst/>
            <a:cxnLst/>
            <a:rect l="l" t="t" r="r" b="b"/>
            <a:pathLst>
              <a:path w="949" h="947" extrusionOk="0">
                <a:moveTo>
                  <a:pt x="473" y="0"/>
                </a:moveTo>
                <a:lnTo>
                  <a:pt x="948" y="946"/>
                </a:lnTo>
                <a:lnTo>
                  <a:pt x="0" y="94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5"/>
          <p:cNvSpPr/>
          <p:nvPr/>
        </p:nvSpPr>
        <p:spPr>
          <a:xfrm rot="5400000">
            <a:off x="937346" y="4366700"/>
            <a:ext cx="236782" cy="236826"/>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5"/>
          <p:cNvSpPr/>
          <p:nvPr/>
        </p:nvSpPr>
        <p:spPr>
          <a:xfrm>
            <a:off x="5313763" y="1762225"/>
            <a:ext cx="1509900" cy="1452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47" name="Google Shape;1047;p55"/>
          <p:cNvPicPr preferRelativeResize="0">
            <a:picLocks noGrp="1"/>
          </p:cNvPicPr>
          <p:nvPr>
            <p:ph type="pic" idx="6"/>
          </p:nvPr>
        </p:nvPicPr>
        <p:blipFill rotWithShape="1">
          <a:blip r:embed="rId4">
            <a:alphaModFix/>
          </a:blip>
          <a:srcRect t="8941" b="26959"/>
          <a:stretch/>
        </p:blipFill>
        <p:spPr>
          <a:xfrm>
            <a:off x="5241238" y="1693639"/>
            <a:ext cx="1509900" cy="1452000"/>
          </a:xfrm>
          <a:prstGeom prst="roundRect">
            <a:avLst>
              <a:gd name="adj" fmla="val 0"/>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grpSp>
        <p:nvGrpSpPr>
          <p:cNvPr id="1052" name="Google Shape;1052;p56"/>
          <p:cNvGrpSpPr/>
          <p:nvPr/>
        </p:nvGrpSpPr>
        <p:grpSpPr>
          <a:xfrm>
            <a:off x="1306587" y="1549794"/>
            <a:ext cx="3597713" cy="2470153"/>
            <a:chOff x="867571" y="1496924"/>
            <a:chExt cx="3704400" cy="2543403"/>
          </a:xfrm>
        </p:grpSpPr>
        <p:sp>
          <p:nvSpPr>
            <p:cNvPr id="1053" name="Google Shape;1053;p56"/>
            <p:cNvSpPr/>
            <p:nvPr/>
          </p:nvSpPr>
          <p:spPr>
            <a:xfrm>
              <a:off x="867571" y="1496924"/>
              <a:ext cx="3704400" cy="2112900"/>
            </a:xfrm>
            <a:prstGeom prst="roundRect">
              <a:avLst>
                <a:gd name="adj" fmla="val 3857"/>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6"/>
            <p:cNvSpPr/>
            <p:nvPr/>
          </p:nvSpPr>
          <p:spPr>
            <a:xfrm>
              <a:off x="2085675" y="3609668"/>
              <a:ext cx="1264871" cy="430659"/>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lt1"/>
            </a:solidFill>
            <a:ln w="19050" cap="flat" cmpd="sng">
              <a:solidFill>
                <a:schemeClr val="lt1"/>
              </a:solidFill>
              <a:prstDash val="solid"/>
              <a:round/>
              <a:headEnd type="none" w="med" len="med"/>
              <a:tailEnd type="none" w="med" len="med"/>
            </a:ln>
          </p:spPr>
        </p:sp>
      </p:grpSp>
      <p:grpSp>
        <p:nvGrpSpPr>
          <p:cNvPr id="1055" name="Google Shape;1055;p56"/>
          <p:cNvGrpSpPr/>
          <p:nvPr/>
        </p:nvGrpSpPr>
        <p:grpSpPr>
          <a:xfrm>
            <a:off x="5358063" y="2073413"/>
            <a:ext cx="2392050" cy="586550"/>
            <a:chOff x="4892800" y="1978288"/>
            <a:chExt cx="2392050" cy="586550"/>
          </a:xfrm>
        </p:grpSpPr>
        <p:sp>
          <p:nvSpPr>
            <p:cNvPr id="1056" name="Google Shape;1056;p56"/>
            <p:cNvSpPr/>
            <p:nvPr/>
          </p:nvSpPr>
          <p:spPr>
            <a:xfrm>
              <a:off x="4980550" y="2034438"/>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6"/>
            <p:cNvSpPr/>
            <p:nvPr/>
          </p:nvSpPr>
          <p:spPr>
            <a:xfrm>
              <a:off x="4892800" y="1978288"/>
              <a:ext cx="2304300" cy="530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8" name="Google Shape;1058;p56"/>
          <p:cNvSpPr txBox="1">
            <a:spLocks noGrp="1"/>
          </p:cNvSpPr>
          <p:nvPr>
            <p:ph type="subTitle" idx="1"/>
          </p:nvPr>
        </p:nvSpPr>
        <p:spPr>
          <a:xfrm rot="420">
            <a:off x="5358075" y="2660125"/>
            <a:ext cx="2456400" cy="99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You can replace the image on the screen with your own work. Just right-click on it and select “Replace image”</a:t>
            </a:r>
            <a:endParaRPr/>
          </a:p>
        </p:txBody>
      </p:sp>
      <p:sp>
        <p:nvSpPr>
          <p:cNvPr id="1059" name="Google Shape;1059;p56"/>
          <p:cNvSpPr txBox="1">
            <a:spLocks noGrp="1"/>
          </p:cNvSpPr>
          <p:nvPr>
            <p:ph type="title"/>
          </p:nvPr>
        </p:nvSpPr>
        <p:spPr>
          <a:xfrm>
            <a:off x="5631513" y="2071775"/>
            <a:ext cx="1757400" cy="53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Mockup</a:t>
            </a:r>
            <a:endParaRPr/>
          </a:p>
        </p:txBody>
      </p:sp>
      <p:grpSp>
        <p:nvGrpSpPr>
          <p:cNvPr id="1060" name="Google Shape;1060;p56"/>
          <p:cNvGrpSpPr/>
          <p:nvPr/>
        </p:nvGrpSpPr>
        <p:grpSpPr>
          <a:xfrm>
            <a:off x="1306587" y="1493494"/>
            <a:ext cx="3597713" cy="2470153"/>
            <a:chOff x="867571" y="1496924"/>
            <a:chExt cx="3704400" cy="2543403"/>
          </a:xfrm>
        </p:grpSpPr>
        <p:sp>
          <p:nvSpPr>
            <p:cNvPr id="1061" name="Google Shape;1061;p56"/>
            <p:cNvSpPr/>
            <p:nvPr/>
          </p:nvSpPr>
          <p:spPr>
            <a:xfrm>
              <a:off x="867571" y="1496924"/>
              <a:ext cx="3704400" cy="2112900"/>
            </a:xfrm>
            <a:prstGeom prst="roundRect">
              <a:avLst>
                <a:gd name="adj" fmla="val 3857"/>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6"/>
            <p:cNvSpPr/>
            <p:nvPr/>
          </p:nvSpPr>
          <p:spPr>
            <a:xfrm>
              <a:off x="2085675" y="3609668"/>
              <a:ext cx="1264871" cy="430659"/>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accent5"/>
            </a:solidFill>
            <a:ln w="19050" cap="flat" cmpd="sng">
              <a:solidFill>
                <a:schemeClr val="accent5"/>
              </a:solidFill>
              <a:prstDash val="solid"/>
              <a:round/>
              <a:headEnd type="none" w="med" len="med"/>
              <a:tailEnd type="none" w="med" len="med"/>
            </a:ln>
          </p:spPr>
        </p:sp>
        <p:cxnSp>
          <p:nvCxnSpPr>
            <p:cNvPr id="1063" name="Google Shape;1063;p56"/>
            <p:cNvCxnSpPr/>
            <p:nvPr/>
          </p:nvCxnSpPr>
          <p:spPr>
            <a:xfrm>
              <a:off x="2099346" y="3999597"/>
              <a:ext cx="1246500" cy="0"/>
            </a:xfrm>
            <a:prstGeom prst="straightConnector1">
              <a:avLst/>
            </a:prstGeom>
            <a:noFill/>
            <a:ln w="19050" cap="flat" cmpd="sng">
              <a:solidFill>
                <a:schemeClr val="accent5"/>
              </a:solidFill>
              <a:prstDash val="solid"/>
              <a:round/>
              <a:headEnd type="none" w="med" len="med"/>
              <a:tailEnd type="none" w="med" len="med"/>
            </a:ln>
          </p:spPr>
        </p:cxnSp>
      </p:grpSp>
      <p:pic>
        <p:nvPicPr>
          <p:cNvPr id="1064" name="Google Shape;1064;p56"/>
          <p:cNvPicPr preferRelativeResize="0">
            <a:picLocks noGrp="1"/>
          </p:cNvPicPr>
          <p:nvPr>
            <p:ph type="pic" idx="2"/>
          </p:nvPr>
        </p:nvPicPr>
        <p:blipFill rotWithShape="1">
          <a:blip r:embed="rId3">
            <a:alphaModFix/>
          </a:blip>
          <a:srcRect t="612" b="612"/>
          <a:stretch/>
        </p:blipFill>
        <p:spPr>
          <a:xfrm>
            <a:off x="1481629" y="1635513"/>
            <a:ext cx="3247279" cy="1803416"/>
          </a:xfrm>
          <a:prstGeom prst="rect">
            <a:avLst/>
          </a:prstGeom>
        </p:spPr>
      </p:pic>
      <p:sp>
        <p:nvSpPr>
          <p:cNvPr id="1065" name="Google Shape;1065;p56"/>
          <p:cNvSpPr/>
          <p:nvPr/>
        </p:nvSpPr>
        <p:spPr>
          <a:xfrm>
            <a:off x="8040264" y="3832450"/>
            <a:ext cx="266820" cy="687953"/>
          </a:xfrm>
          <a:custGeom>
            <a:avLst/>
            <a:gdLst/>
            <a:ahLst/>
            <a:cxnLst/>
            <a:rect l="l" t="t" r="r" b="b"/>
            <a:pathLst>
              <a:path w="3028" h="7807" extrusionOk="0">
                <a:moveTo>
                  <a:pt x="1243" y="7807"/>
                </a:moveTo>
                <a:lnTo>
                  <a:pt x="1243" y="1041"/>
                </a:lnTo>
                <a:lnTo>
                  <a:pt x="385" y="1897"/>
                </a:lnTo>
                <a:lnTo>
                  <a:pt x="1" y="1512"/>
                </a:lnTo>
                <a:lnTo>
                  <a:pt x="1514" y="1"/>
                </a:lnTo>
                <a:lnTo>
                  <a:pt x="3028" y="1512"/>
                </a:lnTo>
                <a:lnTo>
                  <a:pt x="2643" y="1897"/>
                </a:lnTo>
                <a:lnTo>
                  <a:pt x="1788" y="1041"/>
                </a:lnTo>
                <a:lnTo>
                  <a:pt x="1788" y="780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57"/>
          <p:cNvSpPr txBox="1">
            <a:spLocks noGrp="1"/>
          </p:cNvSpPr>
          <p:nvPr>
            <p:ph type="ctrTitle"/>
          </p:nvPr>
        </p:nvSpPr>
        <p:spPr>
          <a:xfrm>
            <a:off x="2571776" y="970275"/>
            <a:ext cx="4000500" cy="112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r>
              <a:rPr lang="en">
                <a:solidFill>
                  <a:schemeClr val="dk2"/>
                </a:solidFill>
              </a:rPr>
              <a:t>!</a:t>
            </a:r>
            <a:endParaRPr>
              <a:solidFill>
                <a:schemeClr val="dk2"/>
              </a:solidFill>
            </a:endParaRPr>
          </a:p>
        </p:txBody>
      </p:sp>
      <p:sp>
        <p:nvSpPr>
          <p:cNvPr id="1071" name="Google Shape;1071;p57"/>
          <p:cNvSpPr txBox="1">
            <a:spLocks noGrp="1"/>
          </p:cNvSpPr>
          <p:nvPr>
            <p:ph type="subTitle" idx="1"/>
          </p:nvPr>
        </p:nvSpPr>
        <p:spPr>
          <a:xfrm>
            <a:off x="2456236" y="1938483"/>
            <a:ext cx="4602008" cy="112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900" dirty="0"/>
              <a:t>Does anyone have any questions?</a:t>
            </a:r>
            <a:endParaRPr sz="1900" dirty="0"/>
          </a:p>
          <a:p>
            <a:pPr marL="0" lvl="0" indent="0" algn="ctr" rtl="0">
              <a:spcBef>
                <a:spcPts val="0"/>
              </a:spcBef>
              <a:spcAft>
                <a:spcPts val="0"/>
              </a:spcAft>
              <a:buNone/>
            </a:pPr>
            <a:r>
              <a:rPr lang="en" dirty="0"/>
              <a:t>addyouremail@freepik.com</a:t>
            </a:r>
            <a:endParaRPr dirty="0"/>
          </a:p>
          <a:p>
            <a:pPr marL="0" lvl="0" indent="0" algn="ctr" rtl="0">
              <a:spcBef>
                <a:spcPts val="0"/>
              </a:spcBef>
              <a:spcAft>
                <a:spcPts val="0"/>
              </a:spcAft>
              <a:buNone/>
            </a:pPr>
            <a:r>
              <a:rPr lang="en" dirty="0"/>
              <a:t>+91 620 421 838</a:t>
            </a:r>
            <a:endParaRPr dirty="0"/>
          </a:p>
          <a:p>
            <a:pPr marL="0" lvl="0" indent="0" algn="ctr" rtl="0">
              <a:spcBef>
                <a:spcPts val="0"/>
              </a:spcBef>
              <a:spcAft>
                <a:spcPts val="0"/>
              </a:spcAft>
              <a:buNone/>
            </a:pPr>
            <a:r>
              <a:rPr lang="en" dirty="0"/>
              <a:t>yourcompany.com</a:t>
            </a:r>
            <a:endParaRPr dirty="0"/>
          </a:p>
        </p:txBody>
      </p:sp>
      <p:sp>
        <p:nvSpPr>
          <p:cNvPr id="1072" name="Google Shape;1072;p57"/>
          <p:cNvSpPr txBox="1">
            <a:spLocks noGrp="1"/>
          </p:cNvSpPr>
          <p:nvPr>
            <p:ph type="subTitle" idx="2"/>
          </p:nvPr>
        </p:nvSpPr>
        <p:spPr>
          <a:xfrm rot="-962">
            <a:off x="2963720" y="4229842"/>
            <a:ext cx="3216600" cy="37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Please keep this slide as attribution</a:t>
            </a:r>
            <a:endParaRPr/>
          </a:p>
        </p:txBody>
      </p:sp>
      <p:grpSp>
        <p:nvGrpSpPr>
          <p:cNvPr id="1073" name="Google Shape;1073;p57"/>
          <p:cNvGrpSpPr/>
          <p:nvPr/>
        </p:nvGrpSpPr>
        <p:grpSpPr>
          <a:xfrm>
            <a:off x="3874544" y="3142069"/>
            <a:ext cx="373874" cy="373854"/>
            <a:chOff x="266768" y="1721375"/>
            <a:chExt cx="397907" cy="397887"/>
          </a:xfrm>
        </p:grpSpPr>
        <p:sp>
          <p:nvSpPr>
            <p:cNvPr id="1074" name="Google Shape;1074;p5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 name="Google Shape;1076;p57"/>
          <p:cNvGrpSpPr/>
          <p:nvPr/>
        </p:nvGrpSpPr>
        <p:grpSpPr>
          <a:xfrm>
            <a:off x="4895533" y="3141840"/>
            <a:ext cx="373854" cy="373854"/>
            <a:chOff x="1379798" y="1723250"/>
            <a:chExt cx="397887" cy="397887"/>
          </a:xfrm>
        </p:grpSpPr>
        <p:sp>
          <p:nvSpPr>
            <p:cNvPr id="1077" name="Google Shape;1077;p5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 name="Google Shape;1081;p57"/>
          <p:cNvGrpSpPr/>
          <p:nvPr/>
        </p:nvGrpSpPr>
        <p:grpSpPr>
          <a:xfrm>
            <a:off x="4383405" y="3141840"/>
            <a:ext cx="373835" cy="373854"/>
            <a:chOff x="864491" y="1723250"/>
            <a:chExt cx="397866" cy="397887"/>
          </a:xfrm>
        </p:grpSpPr>
        <p:sp>
          <p:nvSpPr>
            <p:cNvPr id="1082" name="Google Shape;1082;p5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58"/>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Alternative </a:t>
            </a:r>
            <a:r>
              <a:rPr lang="en">
                <a:solidFill>
                  <a:schemeClr val="lt1"/>
                </a:solidFill>
              </a:rPr>
              <a:t>resources</a:t>
            </a:r>
            <a:endParaRPr>
              <a:solidFill>
                <a:schemeClr val="lt1"/>
              </a:solidFill>
            </a:endParaRPr>
          </a:p>
        </p:txBody>
      </p:sp>
      <p:sp>
        <p:nvSpPr>
          <p:cNvPr id="1090" name="Google Shape;1090;p58"/>
          <p:cNvSpPr txBox="1">
            <a:spLocks noGrp="1"/>
          </p:cNvSpPr>
          <p:nvPr>
            <p:ph type="body" idx="1"/>
          </p:nvPr>
        </p:nvSpPr>
        <p:spPr>
          <a:xfrm>
            <a:off x="720000" y="1533525"/>
            <a:ext cx="7704000" cy="145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Here’s an assortment of alternative resources whose style fits the one of this template: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b="1">
                <a:solidFill>
                  <a:schemeClr val="lt1"/>
                </a:solidFill>
              </a:rPr>
              <a:t>Vectors:</a:t>
            </a:r>
            <a:endParaRPr b="1">
              <a:solidFill>
                <a:schemeClr val="lt1"/>
              </a:solidFill>
            </a:endParaRPr>
          </a:p>
          <a:p>
            <a:pPr marL="457200" lvl="0" indent="-317500" algn="l" rtl="0">
              <a:spcBef>
                <a:spcPts val="0"/>
              </a:spcBef>
              <a:spcAft>
                <a:spcPts val="0"/>
              </a:spcAft>
              <a:buClr>
                <a:schemeClr val="dk2"/>
              </a:buClr>
              <a:buSzPts val="1400"/>
              <a:buChar char="●"/>
            </a:pPr>
            <a:r>
              <a:rPr lang="en">
                <a:solidFill>
                  <a:schemeClr val="dk1"/>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Abstract creative homepage illustration</a:t>
            </a:r>
            <a:endParaRPr>
              <a:solidFill>
                <a:schemeClr val="dk1"/>
              </a:solidFill>
            </a:endParaRPr>
          </a:p>
          <a:p>
            <a:pPr marL="457200" lvl="0" indent="-317500" algn="l" rtl="0">
              <a:spcBef>
                <a:spcPts val="0"/>
              </a:spcBef>
              <a:spcAft>
                <a:spcPts val="0"/>
              </a:spcAft>
              <a:buClr>
                <a:schemeClr val="lt2"/>
              </a:buClr>
              <a:buSzPts val="1400"/>
              <a:buChar char="●"/>
            </a:pPr>
            <a:r>
              <a:rPr lang="en">
                <a:solidFill>
                  <a:schemeClr val="dk1"/>
                </a:solidFill>
                <a:uFill>
                  <a:noFill/>
                </a:u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 internet day illustration</a:t>
            </a:r>
            <a:endParaRPr>
              <a:solidFill>
                <a:schemeClr val="dk1"/>
              </a:solidFill>
            </a:endParaRPr>
          </a:p>
        </p:txBody>
      </p:sp>
      <p:grpSp>
        <p:nvGrpSpPr>
          <p:cNvPr id="1091" name="Google Shape;1091;p58"/>
          <p:cNvGrpSpPr/>
          <p:nvPr/>
        </p:nvGrpSpPr>
        <p:grpSpPr>
          <a:xfrm>
            <a:off x="6478038" y="3212608"/>
            <a:ext cx="1153639" cy="997551"/>
            <a:chOff x="10227664" y="2359486"/>
            <a:chExt cx="726427" cy="628141"/>
          </a:xfrm>
        </p:grpSpPr>
        <p:sp>
          <p:nvSpPr>
            <p:cNvPr id="1092" name="Google Shape;1092;p58"/>
            <p:cNvSpPr/>
            <p:nvPr/>
          </p:nvSpPr>
          <p:spPr>
            <a:xfrm>
              <a:off x="10445680" y="2862227"/>
              <a:ext cx="139451" cy="125400"/>
            </a:xfrm>
            <a:custGeom>
              <a:avLst/>
              <a:gdLst/>
              <a:ahLst/>
              <a:cxnLst/>
              <a:rect l="l" t="t" r="r" b="b"/>
              <a:pathLst>
                <a:path w="1965" h="1767" extrusionOk="0">
                  <a:moveTo>
                    <a:pt x="0" y="1"/>
                  </a:moveTo>
                  <a:lnTo>
                    <a:pt x="1350" y="1766"/>
                  </a:lnTo>
                  <a:lnTo>
                    <a:pt x="1965" y="93"/>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8"/>
            <p:cNvSpPr/>
            <p:nvPr/>
          </p:nvSpPr>
          <p:spPr>
            <a:xfrm>
              <a:off x="10227664" y="2359486"/>
              <a:ext cx="726423" cy="587682"/>
            </a:xfrm>
            <a:custGeom>
              <a:avLst/>
              <a:gdLst/>
              <a:ahLst/>
              <a:cxnLst/>
              <a:rect l="l" t="t" r="r" b="b"/>
              <a:pathLst>
                <a:path w="10236" h="8281" extrusionOk="0">
                  <a:moveTo>
                    <a:pt x="10235" y="1"/>
                  </a:moveTo>
                  <a:lnTo>
                    <a:pt x="121" y="5979"/>
                  </a:lnTo>
                  <a:cubicBezTo>
                    <a:pt x="43" y="6026"/>
                    <a:pt x="0" y="6116"/>
                    <a:pt x="13" y="6207"/>
                  </a:cubicBezTo>
                  <a:cubicBezTo>
                    <a:pt x="27" y="6298"/>
                    <a:pt x="93" y="6371"/>
                    <a:pt x="183" y="6392"/>
                  </a:cubicBezTo>
                  <a:lnTo>
                    <a:pt x="7983" y="8265"/>
                  </a:lnTo>
                  <a:cubicBezTo>
                    <a:pt x="8027" y="8275"/>
                    <a:pt x="8071" y="8280"/>
                    <a:pt x="8115" y="8280"/>
                  </a:cubicBezTo>
                  <a:cubicBezTo>
                    <a:pt x="8222" y="8280"/>
                    <a:pt x="8327" y="8250"/>
                    <a:pt x="8417" y="8192"/>
                  </a:cubicBezTo>
                  <a:cubicBezTo>
                    <a:pt x="8546" y="8109"/>
                    <a:pt x="8637" y="7978"/>
                    <a:pt x="8666" y="7828"/>
                  </a:cubicBezTo>
                  <a:lnTo>
                    <a:pt x="102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8"/>
            <p:cNvSpPr/>
            <p:nvPr/>
          </p:nvSpPr>
          <p:spPr>
            <a:xfrm>
              <a:off x="10445680" y="2359486"/>
              <a:ext cx="508411" cy="560288"/>
            </a:xfrm>
            <a:custGeom>
              <a:avLst/>
              <a:gdLst/>
              <a:ahLst/>
              <a:cxnLst/>
              <a:rect l="l" t="t" r="r" b="b"/>
              <a:pathLst>
                <a:path w="7164" h="7895" extrusionOk="0">
                  <a:moveTo>
                    <a:pt x="7163" y="1"/>
                  </a:moveTo>
                  <a:lnTo>
                    <a:pt x="0" y="7085"/>
                  </a:lnTo>
                  <a:lnTo>
                    <a:pt x="1612" y="7895"/>
                  </a:lnTo>
                  <a:lnTo>
                    <a:pt x="1612" y="7895"/>
                  </a:lnTo>
                  <a:lnTo>
                    <a:pt x="1258" y="7390"/>
                  </a:lnTo>
                  <a:lnTo>
                    <a:pt x="71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8"/>
            <p:cNvSpPr/>
            <p:nvPr/>
          </p:nvSpPr>
          <p:spPr>
            <a:xfrm>
              <a:off x="10534888" y="2883873"/>
              <a:ext cx="53155" cy="103754"/>
            </a:xfrm>
            <a:custGeom>
              <a:avLst/>
              <a:gdLst/>
              <a:ahLst/>
              <a:cxnLst/>
              <a:rect l="l" t="t" r="r" b="b"/>
              <a:pathLst>
                <a:path w="749" h="1462" extrusionOk="0">
                  <a:moveTo>
                    <a:pt x="1" y="1"/>
                  </a:moveTo>
                  <a:lnTo>
                    <a:pt x="93" y="1461"/>
                  </a:lnTo>
                  <a:lnTo>
                    <a:pt x="749" y="177"/>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58"/>
          <p:cNvGrpSpPr/>
          <p:nvPr/>
        </p:nvGrpSpPr>
        <p:grpSpPr>
          <a:xfrm>
            <a:off x="4468659" y="3134747"/>
            <a:ext cx="1256812" cy="1153258"/>
            <a:chOff x="5776629" y="3202568"/>
            <a:chExt cx="949971" cy="871765"/>
          </a:xfrm>
        </p:grpSpPr>
        <p:sp>
          <p:nvSpPr>
            <p:cNvPr id="1097" name="Google Shape;1097;p58"/>
            <p:cNvSpPr/>
            <p:nvPr/>
          </p:nvSpPr>
          <p:spPr>
            <a:xfrm>
              <a:off x="5776629" y="3202568"/>
              <a:ext cx="949971" cy="871765"/>
            </a:xfrm>
            <a:custGeom>
              <a:avLst/>
              <a:gdLst/>
              <a:ahLst/>
              <a:cxnLst/>
              <a:rect l="l" t="t" r="r" b="b"/>
              <a:pathLst>
                <a:path w="13386" h="12284" extrusionOk="0">
                  <a:moveTo>
                    <a:pt x="6649" y="0"/>
                  </a:moveTo>
                  <a:cubicBezTo>
                    <a:pt x="5003" y="0"/>
                    <a:pt x="3416" y="568"/>
                    <a:pt x="2202" y="1600"/>
                  </a:cubicBezTo>
                  <a:cubicBezTo>
                    <a:pt x="909" y="2695"/>
                    <a:pt x="143" y="4224"/>
                    <a:pt x="71" y="5852"/>
                  </a:cubicBezTo>
                  <a:cubicBezTo>
                    <a:pt x="0" y="7479"/>
                    <a:pt x="629" y="9070"/>
                    <a:pt x="1821" y="10275"/>
                  </a:cubicBezTo>
                  <a:cubicBezTo>
                    <a:pt x="3012" y="11480"/>
                    <a:pt x="4667" y="12200"/>
                    <a:pt x="6423" y="12277"/>
                  </a:cubicBezTo>
                  <a:cubicBezTo>
                    <a:pt x="6529" y="12282"/>
                    <a:pt x="6635" y="12284"/>
                    <a:pt x="6741" y="12284"/>
                  </a:cubicBezTo>
                  <a:cubicBezTo>
                    <a:pt x="8385" y="12284"/>
                    <a:pt x="9970" y="11716"/>
                    <a:pt x="11184" y="10686"/>
                  </a:cubicBezTo>
                  <a:cubicBezTo>
                    <a:pt x="12477" y="9590"/>
                    <a:pt x="13243" y="8061"/>
                    <a:pt x="13314" y="6433"/>
                  </a:cubicBezTo>
                  <a:cubicBezTo>
                    <a:pt x="13385" y="4807"/>
                    <a:pt x="12756" y="3215"/>
                    <a:pt x="11565" y="2010"/>
                  </a:cubicBezTo>
                  <a:cubicBezTo>
                    <a:pt x="10374" y="805"/>
                    <a:pt x="8719" y="84"/>
                    <a:pt x="6963" y="7"/>
                  </a:cubicBezTo>
                  <a:cubicBezTo>
                    <a:pt x="6858" y="3"/>
                    <a:pt x="6753" y="0"/>
                    <a:pt x="66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8"/>
            <p:cNvSpPr/>
            <p:nvPr/>
          </p:nvSpPr>
          <p:spPr>
            <a:xfrm>
              <a:off x="5821197" y="3210232"/>
              <a:ext cx="859558" cy="860055"/>
            </a:xfrm>
            <a:custGeom>
              <a:avLst/>
              <a:gdLst/>
              <a:ahLst/>
              <a:cxnLst/>
              <a:rect l="l" t="t" r="r" b="b"/>
              <a:pathLst>
                <a:path w="12112" h="12119" extrusionOk="0">
                  <a:moveTo>
                    <a:pt x="5988" y="150"/>
                  </a:moveTo>
                  <a:cubicBezTo>
                    <a:pt x="5991" y="150"/>
                    <a:pt x="5994" y="150"/>
                    <a:pt x="5996" y="150"/>
                  </a:cubicBezTo>
                  <a:cubicBezTo>
                    <a:pt x="6051" y="151"/>
                    <a:pt x="6110" y="166"/>
                    <a:pt x="6171" y="192"/>
                  </a:cubicBezTo>
                  <a:cubicBezTo>
                    <a:pt x="6222" y="217"/>
                    <a:pt x="6275" y="250"/>
                    <a:pt x="6327" y="293"/>
                  </a:cubicBezTo>
                  <a:cubicBezTo>
                    <a:pt x="6415" y="365"/>
                    <a:pt x="6499" y="460"/>
                    <a:pt x="6584" y="583"/>
                  </a:cubicBezTo>
                  <a:cubicBezTo>
                    <a:pt x="6712" y="773"/>
                    <a:pt x="6826" y="999"/>
                    <a:pt x="6941" y="1294"/>
                  </a:cubicBezTo>
                  <a:lnTo>
                    <a:pt x="6941" y="1295"/>
                  </a:lnTo>
                  <a:lnTo>
                    <a:pt x="6053" y="1292"/>
                  </a:lnTo>
                  <a:lnTo>
                    <a:pt x="5088" y="1295"/>
                  </a:lnTo>
                  <a:cubicBezTo>
                    <a:pt x="5194" y="989"/>
                    <a:pt x="5295" y="766"/>
                    <a:pt x="5417" y="573"/>
                  </a:cubicBezTo>
                  <a:cubicBezTo>
                    <a:pt x="5499" y="445"/>
                    <a:pt x="5578" y="352"/>
                    <a:pt x="5666" y="279"/>
                  </a:cubicBezTo>
                  <a:cubicBezTo>
                    <a:pt x="5718" y="236"/>
                    <a:pt x="5771" y="203"/>
                    <a:pt x="5823" y="183"/>
                  </a:cubicBezTo>
                  <a:cubicBezTo>
                    <a:pt x="5876" y="160"/>
                    <a:pt x="5933" y="150"/>
                    <a:pt x="5988" y="150"/>
                  </a:cubicBezTo>
                  <a:close/>
                  <a:moveTo>
                    <a:pt x="6349" y="157"/>
                  </a:moveTo>
                  <a:lnTo>
                    <a:pt x="6349" y="157"/>
                  </a:lnTo>
                  <a:cubicBezTo>
                    <a:pt x="6540" y="183"/>
                    <a:pt x="6724" y="223"/>
                    <a:pt x="6904" y="277"/>
                  </a:cubicBezTo>
                  <a:cubicBezTo>
                    <a:pt x="7221" y="373"/>
                    <a:pt x="7532" y="518"/>
                    <a:pt x="7829" y="705"/>
                  </a:cubicBezTo>
                  <a:cubicBezTo>
                    <a:pt x="8084" y="868"/>
                    <a:pt x="8333" y="1069"/>
                    <a:pt x="8569" y="1301"/>
                  </a:cubicBezTo>
                  <a:lnTo>
                    <a:pt x="8017" y="1299"/>
                  </a:lnTo>
                  <a:cubicBezTo>
                    <a:pt x="7805" y="1296"/>
                    <a:pt x="7592" y="1296"/>
                    <a:pt x="7381" y="1296"/>
                  </a:cubicBezTo>
                  <a:lnTo>
                    <a:pt x="7087" y="1295"/>
                  </a:lnTo>
                  <a:lnTo>
                    <a:pt x="7086" y="1290"/>
                  </a:lnTo>
                  <a:cubicBezTo>
                    <a:pt x="7080" y="1274"/>
                    <a:pt x="7073" y="1258"/>
                    <a:pt x="7066" y="1244"/>
                  </a:cubicBezTo>
                  <a:cubicBezTo>
                    <a:pt x="6943" y="941"/>
                    <a:pt x="6824" y="709"/>
                    <a:pt x="6687" y="512"/>
                  </a:cubicBezTo>
                  <a:cubicBezTo>
                    <a:pt x="6591" y="379"/>
                    <a:pt x="6503" y="279"/>
                    <a:pt x="6404" y="199"/>
                  </a:cubicBezTo>
                  <a:cubicBezTo>
                    <a:pt x="6386" y="184"/>
                    <a:pt x="6369" y="171"/>
                    <a:pt x="6349" y="157"/>
                  </a:cubicBezTo>
                  <a:close/>
                  <a:moveTo>
                    <a:pt x="5662" y="135"/>
                  </a:moveTo>
                  <a:lnTo>
                    <a:pt x="5662" y="135"/>
                  </a:lnTo>
                  <a:cubicBezTo>
                    <a:pt x="5638" y="151"/>
                    <a:pt x="5614" y="167"/>
                    <a:pt x="5591" y="187"/>
                  </a:cubicBezTo>
                  <a:cubicBezTo>
                    <a:pt x="5493" y="267"/>
                    <a:pt x="5406" y="368"/>
                    <a:pt x="5315" y="507"/>
                  </a:cubicBezTo>
                  <a:cubicBezTo>
                    <a:pt x="5184" y="707"/>
                    <a:pt x="5076" y="937"/>
                    <a:pt x="4963" y="1253"/>
                  </a:cubicBezTo>
                  <a:cubicBezTo>
                    <a:pt x="4957" y="1268"/>
                    <a:pt x="4953" y="1283"/>
                    <a:pt x="4948" y="1297"/>
                  </a:cubicBezTo>
                  <a:lnTo>
                    <a:pt x="4806" y="1297"/>
                  </a:lnTo>
                  <a:cubicBezTo>
                    <a:pt x="4568" y="1297"/>
                    <a:pt x="4330" y="1299"/>
                    <a:pt x="4092" y="1300"/>
                  </a:cubicBezTo>
                  <a:lnTo>
                    <a:pt x="3228" y="1306"/>
                  </a:lnTo>
                  <a:cubicBezTo>
                    <a:pt x="3461" y="1074"/>
                    <a:pt x="3710" y="873"/>
                    <a:pt x="3964" y="710"/>
                  </a:cubicBezTo>
                  <a:cubicBezTo>
                    <a:pt x="4261" y="523"/>
                    <a:pt x="4572" y="379"/>
                    <a:pt x="4889" y="280"/>
                  </a:cubicBezTo>
                  <a:cubicBezTo>
                    <a:pt x="5141" y="202"/>
                    <a:pt x="5401" y="154"/>
                    <a:pt x="5662" y="135"/>
                  </a:cubicBezTo>
                  <a:close/>
                  <a:moveTo>
                    <a:pt x="6995" y="1444"/>
                  </a:moveTo>
                  <a:cubicBezTo>
                    <a:pt x="7064" y="1638"/>
                    <a:pt x="7125" y="1839"/>
                    <a:pt x="7184" y="2060"/>
                  </a:cubicBezTo>
                  <a:cubicBezTo>
                    <a:pt x="7249" y="2309"/>
                    <a:pt x="7307" y="2566"/>
                    <a:pt x="7360" y="2846"/>
                  </a:cubicBezTo>
                  <a:cubicBezTo>
                    <a:pt x="7405" y="3090"/>
                    <a:pt x="7445" y="3347"/>
                    <a:pt x="7480" y="3611"/>
                  </a:cubicBezTo>
                  <a:lnTo>
                    <a:pt x="6054" y="3606"/>
                  </a:lnTo>
                  <a:lnTo>
                    <a:pt x="4673" y="3609"/>
                  </a:lnTo>
                  <a:lnTo>
                    <a:pt x="4630" y="3609"/>
                  </a:lnTo>
                  <a:cubicBezTo>
                    <a:pt x="4657" y="3355"/>
                    <a:pt x="4690" y="3103"/>
                    <a:pt x="4726" y="2862"/>
                  </a:cubicBezTo>
                  <a:cubicBezTo>
                    <a:pt x="4770" y="2579"/>
                    <a:pt x="4818" y="2320"/>
                    <a:pt x="4874" y="2070"/>
                  </a:cubicBezTo>
                  <a:cubicBezTo>
                    <a:pt x="4925" y="1846"/>
                    <a:pt x="4980" y="1640"/>
                    <a:pt x="5042" y="1444"/>
                  </a:cubicBezTo>
                  <a:lnTo>
                    <a:pt x="6053" y="1448"/>
                  </a:lnTo>
                  <a:lnTo>
                    <a:pt x="6995" y="1444"/>
                  </a:lnTo>
                  <a:close/>
                  <a:moveTo>
                    <a:pt x="3104" y="1432"/>
                  </a:moveTo>
                  <a:lnTo>
                    <a:pt x="4092" y="1439"/>
                  </a:lnTo>
                  <a:cubicBezTo>
                    <a:pt x="4323" y="1442"/>
                    <a:pt x="4555" y="1442"/>
                    <a:pt x="4786" y="1442"/>
                  </a:cubicBezTo>
                  <a:lnTo>
                    <a:pt x="4898" y="1442"/>
                  </a:lnTo>
                  <a:cubicBezTo>
                    <a:pt x="4837" y="1630"/>
                    <a:pt x="4784" y="1824"/>
                    <a:pt x="4734" y="2036"/>
                  </a:cubicBezTo>
                  <a:cubicBezTo>
                    <a:pt x="4674" y="2288"/>
                    <a:pt x="4621" y="2550"/>
                    <a:pt x="4573" y="2836"/>
                  </a:cubicBezTo>
                  <a:cubicBezTo>
                    <a:pt x="4531" y="3085"/>
                    <a:pt x="4494" y="3344"/>
                    <a:pt x="4463" y="3607"/>
                  </a:cubicBezTo>
                  <a:lnTo>
                    <a:pt x="4253" y="3607"/>
                  </a:lnTo>
                  <a:cubicBezTo>
                    <a:pt x="3932" y="3607"/>
                    <a:pt x="3610" y="3609"/>
                    <a:pt x="3289" y="3610"/>
                  </a:cubicBezTo>
                  <a:lnTo>
                    <a:pt x="1908" y="3617"/>
                  </a:lnTo>
                  <a:lnTo>
                    <a:pt x="1834" y="3618"/>
                  </a:lnTo>
                  <a:cubicBezTo>
                    <a:pt x="2015" y="3085"/>
                    <a:pt x="2250" y="2593"/>
                    <a:pt x="2536" y="2156"/>
                  </a:cubicBezTo>
                  <a:cubicBezTo>
                    <a:pt x="2705" y="1898"/>
                    <a:pt x="2895" y="1654"/>
                    <a:pt x="3104" y="1432"/>
                  </a:cubicBezTo>
                  <a:close/>
                  <a:moveTo>
                    <a:pt x="8692" y="1435"/>
                  </a:moveTo>
                  <a:cubicBezTo>
                    <a:pt x="8900" y="1657"/>
                    <a:pt x="9089" y="1899"/>
                    <a:pt x="9257" y="2156"/>
                  </a:cubicBezTo>
                  <a:cubicBezTo>
                    <a:pt x="9544" y="2594"/>
                    <a:pt x="9782" y="3086"/>
                    <a:pt x="9962" y="3621"/>
                  </a:cubicBezTo>
                  <a:lnTo>
                    <a:pt x="7645" y="3610"/>
                  </a:lnTo>
                  <a:cubicBezTo>
                    <a:pt x="7607" y="3335"/>
                    <a:pt x="7563" y="3070"/>
                    <a:pt x="7512" y="2815"/>
                  </a:cubicBezTo>
                  <a:cubicBezTo>
                    <a:pt x="7455" y="2531"/>
                    <a:pt x="7394" y="2271"/>
                    <a:pt x="7324" y="2021"/>
                  </a:cubicBezTo>
                  <a:cubicBezTo>
                    <a:pt x="7268" y="1815"/>
                    <a:pt x="7207" y="1625"/>
                    <a:pt x="7141" y="1443"/>
                  </a:cubicBezTo>
                  <a:lnTo>
                    <a:pt x="7381" y="1443"/>
                  </a:lnTo>
                  <a:cubicBezTo>
                    <a:pt x="7592" y="1443"/>
                    <a:pt x="7805" y="1441"/>
                    <a:pt x="8017" y="1440"/>
                  </a:cubicBezTo>
                  <a:lnTo>
                    <a:pt x="8692" y="1435"/>
                  </a:lnTo>
                  <a:close/>
                  <a:moveTo>
                    <a:pt x="7500" y="3756"/>
                  </a:moveTo>
                  <a:cubicBezTo>
                    <a:pt x="7528" y="3989"/>
                    <a:pt x="7552" y="4220"/>
                    <a:pt x="7570" y="4444"/>
                  </a:cubicBezTo>
                  <a:cubicBezTo>
                    <a:pt x="7610" y="4918"/>
                    <a:pt x="7631" y="5416"/>
                    <a:pt x="7634" y="5923"/>
                  </a:cubicBezTo>
                  <a:lnTo>
                    <a:pt x="6054" y="5921"/>
                  </a:lnTo>
                  <a:lnTo>
                    <a:pt x="4513" y="5923"/>
                  </a:lnTo>
                  <a:cubicBezTo>
                    <a:pt x="4514" y="5136"/>
                    <a:pt x="4547" y="4426"/>
                    <a:pt x="4615" y="3756"/>
                  </a:cubicBezTo>
                  <a:lnTo>
                    <a:pt x="6054" y="3759"/>
                  </a:lnTo>
                  <a:lnTo>
                    <a:pt x="7500" y="3756"/>
                  </a:lnTo>
                  <a:close/>
                  <a:moveTo>
                    <a:pt x="1793" y="3745"/>
                  </a:moveTo>
                  <a:lnTo>
                    <a:pt x="3290" y="3754"/>
                  </a:lnTo>
                  <a:cubicBezTo>
                    <a:pt x="3613" y="3756"/>
                    <a:pt x="3934" y="3756"/>
                    <a:pt x="4256" y="3756"/>
                  </a:cubicBezTo>
                  <a:lnTo>
                    <a:pt x="4448" y="3756"/>
                  </a:lnTo>
                  <a:cubicBezTo>
                    <a:pt x="4422" y="3990"/>
                    <a:pt x="4400" y="4226"/>
                    <a:pt x="4384" y="4455"/>
                  </a:cubicBezTo>
                  <a:cubicBezTo>
                    <a:pt x="4363" y="4719"/>
                    <a:pt x="4348" y="4993"/>
                    <a:pt x="4338" y="5268"/>
                  </a:cubicBezTo>
                  <a:cubicBezTo>
                    <a:pt x="4330" y="5510"/>
                    <a:pt x="4325" y="5725"/>
                    <a:pt x="4323" y="5923"/>
                  </a:cubicBezTo>
                  <a:lnTo>
                    <a:pt x="1549" y="5932"/>
                  </a:lnTo>
                  <a:lnTo>
                    <a:pt x="1446" y="5933"/>
                  </a:lnTo>
                  <a:cubicBezTo>
                    <a:pt x="1452" y="5624"/>
                    <a:pt x="1473" y="5322"/>
                    <a:pt x="1511" y="5032"/>
                  </a:cubicBezTo>
                  <a:cubicBezTo>
                    <a:pt x="1555" y="4683"/>
                    <a:pt x="1623" y="4344"/>
                    <a:pt x="1710" y="4027"/>
                  </a:cubicBezTo>
                  <a:cubicBezTo>
                    <a:pt x="1732" y="3941"/>
                    <a:pt x="1759" y="3851"/>
                    <a:pt x="1793" y="3745"/>
                  </a:cubicBezTo>
                  <a:close/>
                  <a:moveTo>
                    <a:pt x="10004" y="3746"/>
                  </a:moveTo>
                  <a:cubicBezTo>
                    <a:pt x="10037" y="3851"/>
                    <a:pt x="10064" y="3939"/>
                    <a:pt x="10087" y="4024"/>
                  </a:cubicBezTo>
                  <a:cubicBezTo>
                    <a:pt x="10251" y="4629"/>
                    <a:pt x="10341" y="5271"/>
                    <a:pt x="10352" y="5933"/>
                  </a:cubicBezTo>
                  <a:lnTo>
                    <a:pt x="7811" y="5924"/>
                  </a:lnTo>
                  <a:cubicBezTo>
                    <a:pt x="7808" y="5412"/>
                    <a:pt x="7783" y="4910"/>
                    <a:pt x="7741" y="4430"/>
                  </a:cubicBezTo>
                  <a:cubicBezTo>
                    <a:pt x="7720" y="4213"/>
                    <a:pt x="7696" y="3986"/>
                    <a:pt x="7666" y="3756"/>
                  </a:cubicBezTo>
                  <a:lnTo>
                    <a:pt x="10004" y="3746"/>
                  </a:lnTo>
                  <a:close/>
                  <a:moveTo>
                    <a:pt x="7635" y="6068"/>
                  </a:moveTo>
                  <a:cubicBezTo>
                    <a:pt x="7635" y="6613"/>
                    <a:pt x="7615" y="7152"/>
                    <a:pt x="7575" y="7670"/>
                  </a:cubicBezTo>
                  <a:cubicBezTo>
                    <a:pt x="7562" y="7845"/>
                    <a:pt x="7544" y="8031"/>
                    <a:pt x="7522" y="8235"/>
                  </a:cubicBezTo>
                  <a:lnTo>
                    <a:pt x="6054" y="8233"/>
                  </a:lnTo>
                  <a:lnTo>
                    <a:pt x="4673" y="8235"/>
                  </a:lnTo>
                  <a:lnTo>
                    <a:pt x="4617" y="8235"/>
                  </a:lnTo>
                  <a:cubicBezTo>
                    <a:pt x="4598" y="8037"/>
                    <a:pt x="4580" y="7860"/>
                    <a:pt x="4568" y="7695"/>
                  </a:cubicBezTo>
                  <a:cubicBezTo>
                    <a:pt x="4529" y="7170"/>
                    <a:pt x="4510" y="6628"/>
                    <a:pt x="4512" y="6081"/>
                  </a:cubicBezTo>
                  <a:lnTo>
                    <a:pt x="4512" y="6070"/>
                  </a:lnTo>
                  <a:lnTo>
                    <a:pt x="4513" y="6070"/>
                  </a:lnTo>
                  <a:lnTo>
                    <a:pt x="6054" y="6073"/>
                  </a:lnTo>
                  <a:lnTo>
                    <a:pt x="7635" y="6068"/>
                  </a:lnTo>
                  <a:close/>
                  <a:moveTo>
                    <a:pt x="10355" y="6060"/>
                  </a:moveTo>
                  <a:lnTo>
                    <a:pt x="10355" y="6060"/>
                  </a:lnTo>
                  <a:cubicBezTo>
                    <a:pt x="10353" y="6762"/>
                    <a:pt x="10262" y="7446"/>
                    <a:pt x="10087" y="8089"/>
                  </a:cubicBezTo>
                  <a:cubicBezTo>
                    <a:pt x="10072" y="8142"/>
                    <a:pt x="10056" y="8195"/>
                    <a:pt x="10040" y="8246"/>
                  </a:cubicBezTo>
                  <a:lnTo>
                    <a:pt x="7697" y="8236"/>
                  </a:lnTo>
                  <a:cubicBezTo>
                    <a:pt x="7719" y="8036"/>
                    <a:pt x="7736" y="7855"/>
                    <a:pt x="7750" y="7684"/>
                  </a:cubicBezTo>
                  <a:cubicBezTo>
                    <a:pt x="7790" y="7163"/>
                    <a:pt x="7811" y="6618"/>
                    <a:pt x="7813" y="6068"/>
                  </a:cubicBezTo>
                  <a:lnTo>
                    <a:pt x="10355" y="6060"/>
                  </a:lnTo>
                  <a:close/>
                  <a:moveTo>
                    <a:pt x="1444" y="6060"/>
                  </a:moveTo>
                  <a:lnTo>
                    <a:pt x="4322" y="6069"/>
                  </a:lnTo>
                  <a:lnTo>
                    <a:pt x="4322" y="6083"/>
                  </a:lnTo>
                  <a:cubicBezTo>
                    <a:pt x="4325" y="6637"/>
                    <a:pt x="4348" y="7184"/>
                    <a:pt x="4392" y="7711"/>
                  </a:cubicBezTo>
                  <a:cubicBezTo>
                    <a:pt x="4406" y="7871"/>
                    <a:pt x="4423" y="8044"/>
                    <a:pt x="4445" y="8236"/>
                  </a:cubicBezTo>
                  <a:lnTo>
                    <a:pt x="4294" y="8236"/>
                  </a:lnTo>
                  <a:cubicBezTo>
                    <a:pt x="3959" y="8236"/>
                    <a:pt x="3625" y="8238"/>
                    <a:pt x="3292" y="8240"/>
                  </a:cubicBezTo>
                  <a:lnTo>
                    <a:pt x="1910" y="8246"/>
                  </a:lnTo>
                  <a:lnTo>
                    <a:pt x="1760" y="8248"/>
                  </a:lnTo>
                  <a:cubicBezTo>
                    <a:pt x="1744" y="8195"/>
                    <a:pt x="1728" y="8141"/>
                    <a:pt x="1714" y="8088"/>
                  </a:cubicBezTo>
                  <a:cubicBezTo>
                    <a:pt x="1625" y="7770"/>
                    <a:pt x="1557" y="7432"/>
                    <a:pt x="1512" y="7081"/>
                  </a:cubicBezTo>
                  <a:cubicBezTo>
                    <a:pt x="1468" y="6748"/>
                    <a:pt x="1444" y="6404"/>
                    <a:pt x="1444" y="6060"/>
                  </a:cubicBezTo>
                  <a:close/>
                  <a:moveTo>
                    <a:pt x="10002" y="8373"/>
                  </a:moveTo>
                  <a:cubicBezTo>
                    <a:pt x="9816" y="8952"/>
                    <a:pt x="9565" y="9485"/>
                    <a:pt x="9255" y="9957"/>
                  </a:cubicBezTo>
                  <a:cubicBezTo>
                    <a:pt x="9115" y="10170"/>
                    <a:pt x="8962" y="10370"/>
                    <a:pt x="8800" y="10556"/>
                  </a:cubicBezTo>
                  <a:lnTo>
                    <a:pt x="7243" y="10556"/>
                  </a:lnTo>
                  <a:cubicBezTo>
                    <a:pt x="7290" y="10410"/>
                    <a:pt x="7333" y="10256"/>
                    <a:pt x="7373" y="10100"/>
                  </a:cubicBezTo>
                  <a:cubicBezTo>
                    <a:pt x="7437" y="9849"/>
                    <a:pt x="7493" y="9588"/>
                    <a:pt x="7546" y="9301"/>
                  </a:cubicBezTo>
                  <a:cubicBezTo>
                    <a:pt x="7597" y="9014"/>
                    <a:pt x="7642" y="8712"/>
                    <a:pt x="7681" y="8383"/>
                  </a:cubicBezTo>
                  <a:lnTo>
                    <a:pt x="10002" y="8373"/>
                  </a:lnTo>
                  <a:close/>
                  <a:moveTo>
                    <a:pt x="1796" y="8373"/>
                  </a:moveTo>
                  <a:lnTo>
                    <a:pt x="3290" y="8382"/>
                  </a:lnTo>
                  <a:cubicBezTo>
                    <a:pt x="3613" y="8384"/>
                    <a:pt x="3935" y="8384"/>
                    <a:pt x="4259" y="8384"/>
                  </a:cubicBezTo>
                  <a:lnTo>
                    <a:pt x="4461" y="8384"/>
                  </a:lnTo>
                  <a:cubicBezTo>
                    <a:pt x="4503" y="8725"/>
                    <a:pt x="4547" y="9032"/>
                    <a:pt x="4601" y="9327"/>
                  </a:cubicBezTo>
                  <a:cubicBezTo>
                    <a:pt x="4653" y="9612"/>
                    <a:pt x="4710" y="9872"/>
                    <a:pt x="4775" y="10126"/>
                  </a:cubicBezTo>
                  <a:cubicBezTo>
                    <a:pt x="4813" y="10272"/>
                    <a:pt x="4855" y="10417"/>
                    <a:pt x="4898" y="10557"/>
                  </a:cubicBezTo>
                  <a:lnTo>
                    <a:pt x="2996" y="10557"/>
                  </a:lnTo>
                  <a:cubicBezTo>
                    <a:pt x="2833" y="10372"/>
                    <a:pt x="2680" y="10170"/>
                    <a:pt x="2540" y="9956"/>
                  </a:cubicBezTo>
                  <a:cubicBezTo>
                    <a:pt x="2231" y="9484"/>
                    <a:pt x="1981" y="8952"/>
                    <a:pt x="1796" y="8373"/>
                  </a:cubicBezTo>
                  <a:close/>
                  <a:moveTo>
                    <a:pt x="7506" y="8385"/>
                  </a:moveTo>
                  <a:lnTo>
                    <a:pt x="7506" y="8385"/>
                  </a:lnTo>
                  <a:cubicBezTo>
                    <a:pt x="7471" y="8706"/>
                    <a:pt x="7429" y="8998"/>
                    <a:pt x="7381" y="9275"/>
                  </a:cubicBezTo>
                  <a:cubicBezTo>
                    <a:pt x="7333" y="9557"/>
                    <a:pt x="7279" y="9816"/>
                    <a:pt x="7217" y="10064"/>
                  </a:cubicBezTo>
                  <a:cubicBezTo>
                    <a:pt x="7175" y="10235"/>
                    <a:pt x="7130" y="10402"/>
                    <a:pt x="7080" y="10559"/>
                  </a:cubicBezTo>
                  <a:lnTo>
                    <a:pt x="5059" y="10559"/>
                  </a:lnTo>
                  <a:lnTo>
                    <a:pt x="5059" y="10556"/>
                  </a:lnTo>
                  <a:cubicBezTo>
                    <a:pt x="5011" y="10404"/>
                    <a:pt x="4967" y="10246"/>
                    <a:pt x="4927" y="10086"/>
                  </a:cubicBezTo>
                  <a:cubicBezTo>
                    <a:pt x="4866" y="9838"/>
                    <a:pt x="4813" y="9580"/>
                    <a:pt x="4764" y="9299"/>
                  </a:cubicBezTo>
                  <a:cubicBezTo>
                    <a:pt x="4713" y="9013"/>
                    <a:pt x="4671" y="8714"/>
                    <a:pt x="4635" y="8385"/>
                  </a:cubicBezTo>
                  <a:lnTo>
                    <a:pt x="4635" y="8385"/>
                  </a:lnTo>
                  <a:lnTo>
                    <a:pt x="6054" y="8388"/>
                  </a:lnTo>
                  <a:lnTo>
                    <a:pt x="7506" y="8385"/>
                  </a:lnTo>
                  <a:close/>
                  <a:moveTo>
                    <a:pt x="8675" y="10692"/>
                  </a:moveTo>
                  <a:lnTo>
                    <a:pt x="8614" y="10756"/>
                  </a:lnTo>
                  <a:cubicBezTo>
                    <a:pt x="8364" y="11012"/>
                    <a:pt x="8098" y="11230"/>
                    <a:pt x="7825" y="11404"/>
                  </a:cubicBezTo>
                  <a:cubicBezTo>
                    <a:pt x="7531" y="11590"/>
                    <a:pt x="7219" y="11733"/>
                    <a:pt x="6901" y="11831"/>
                  </a:cubicBezTo>
                  <a:cubicBezTo>
                    <a:pt x="6781" y="11867"/>
                    <a:pt x="6653" y="11898"/>
                    <a:pt x="6522" y="11922"/>
                  </a:cubicBezTo>
                  <a:cubicBezTo>
                    <a:pt x="6607" y="11845"/>
                    <a:pt x="6687" y="11749"/>
                    <a:pt x="6770" y="11625"/>
                  </a:cubicBezTo>
                  <a:cubicBezTo>
                    <a:pt x="6901" y="11426"/>
                    <a:pt x="7016" y="11189"/>
                    <a:pt x="7131" y="10883"/>
                  </a:cubicBezTo>
                  <a:cubicBezTo>
                    <a:pt x="7155" y="10820"/>
                    <a:pt x="7177" y="10755"/>
                    <a:pt x="7198" y="10692"/>
                  </a:cubicBezTo>
                  <a:close/>
                  <a:moveTo>
                    <a:pt x="4942" y="10692"/>
                  </a:moveTo>
                  <a:cubicBezTo>
                    <a:pt x="4967" y="10765"/>
                    <a:pt x="4992" y="10836"/>
                    <a:pt x="5018" y="10906"/>
                  </a:cubicBezTo>
                  <a:cubicBezTo>
                    <a:pt x="5135" y="11213"/>
                    <a:pt x="5252" y="11449"/>
                    <a:pt x="5385" y="11648"/>
                  </a:cubicBezTo>
                  <a:cubicBezTo>
                    <a:pt x="5478" y="11786"/>
                    <a:pt x="5568" y="11885"/>
                    <a:pt x="5669" y="11965"/>
                  </a:cubicBezTo>
                  <a:cubicBezTo>
                    <a:pt x="5673" y="11969"/>
                    <a:pt x="5676" y="11972"/>
                    <a:pt x="5681" y="11974"/>
                  </a:cubicBezTo>
                  <a:cubicBezTo>
                    <a:pt x="5412" y="11957"/>
                    <a:pt x="5147" y="11908"/>
                    <a:pt x="4890" y="11829"/>
                  </a:cubicBezTo>
                  <a:cubicBezTo>
                    <a:pt x="4572" y="11731"/>
                    <a:pt x="4261" y="11588"/>
                    <a:pt x="3966" y="11402"/>
                  </a:cubicBezTo>
                  <a:cubicBezTo>
                    <a:pt x="3694" y="11228"/>
                    <a:pt x="3427" y="11010"/>
                    <a:pt x="3178" y="10754"/>
                  </a:cubicBezTo>
                  <a:cubicBezTo>
                    <a:pt x="3158" y="10734"/>
                    <a:pt x="3139" y="10713"/>
                    <a:pt x="3119" y="10693"/>
                  </a:cubicBezTo>
                  <a:lnTo>
                    <a:pt x="4942" y="10693"/>
                  </a:lnTo>
                  <a:lnTo>
                    <a:pt x="4942" y="10692"/>
                  </a:lnTo>
                  <a:close/>
                  <a:moveTo>
                    <a:pt x="7040" y="10693"/>
                  </a:moveTo>
                  <a:cubicBezTo>
                    <a:pt x="7024" y="10739"/>
                    <a:pt x="7008" y="10785"/>
                    <a:pt x="6992" y="10830"/>
                  </a:cubicBezTo>
                  <a:cubicBezTo>
                    <a:pt x="6883" y="11128"/>
                    <a:pt x="6774" y="11357"/>
                    <a:pt x="6652" y="11546"/>
                  </a:cubicBezTo>
                  <a:cubicBezTo>
                    <a:pt x="6569" y="11673"/>
                    <a:pt x="6490" y="11767"/>
                    <a:pt x="6404" y="11840"/>
                  </a:cubicBezTo>
                  <a:cubicBezTo>
                    <a:pt x="6354" y="11883"/>
                    <a:pt x="6302" y="11918"/>
                    <a:pt x="6252" y="11941"/>
                  </a:cubicBezTo>
                  <a:cubicBezTo>
                    <a:pt x="6225" y="11953"/>
                    <a:pt x="6198" y="11963"/>
                    <a:pt x="6169" y="11970"/>
                  </a:cubicBezTo>
                  <a:cubicBezTo>
                    <a:pt x="6124" y="11974"/>
                    <a:pt x="6078" y="11975"/>
                    <a:pt x="6032" y="11977"/>
                  </a:cubicBezTo>
                  <a:lnTo>
                    <a:pt x="6019" y="11978"/>
                  </a:lnTo>
                  <a:cubicBezTo>
                    <a:pt x="5981" y="11973"/>
                    <a:pt x="5947" y="11963"/>
                    <a:pt x="5912" y="11951"/>
                  </a:cubicBezTo>
                  <a:cubicBezTo>
                    <a:pt x="5860" y="11929"/>
                    <a:pt x="5809" y="11898"/>
                    <a:pt x="5757" y="11855"/>
                  </a:cubicBezTo>
                  <a:cubicBezTo>
                    <a:pt x="5670" y="11787"/>
                    <a:pt x="5588" y="11692"/>
                    <a:pt x="5504" y="11568"/>
                  </a:cubicBezTo>
                  <a:cubicBezTo>
                    <a:pt x="5379" y="11378"/>
                    <a:pt x="5269" y="11151"/>
                    <a:pt x="5160" y="10855"/>
                  </a:cubicBezTo>
                  <a:cubicBezTo>
                    <a:pt x="5139" y="10801"/>
                    <a:pt x="5120" y="10747"/>
                    <a:pt x="5103" y="10693"/>
                  </a:cubicBezTo>
                  <a:close/>
                  <a:moveTo>
                    <a:pt x="5899" y="1"/>
                  </a:moveTo>
                  <a:cubicBezTo>
                    <a:pt x="5547" y="1"/>
                    <a:pt x="5195" y="53"/>
                    <a:pt x="4856" y="156"/>
                  </a:cubicBezTo>
                  <a:cubicBezTo>
                    <a:pt x="4523" y="257"/>
                    <a:pt x="4199" y="402"/>
                    <a:pt x="3895" y="593"/>
                  </a:cubicBezTo>
                  <a:cubicBezTo>
                    <a:pt x="3588" y="785"/>
                    <a:pt x="3293" y="1026"/>
                    <a:pt x="3019" y="1307"/>
                  </a:cubicBezTo>
                  <a:lnTo>
                    <a:pt x="2782" y="1311"/>
                  </a:lnTo>
                  <a:cubicBezTo>
                    <a:pt x="2566" y="1313"/>
                    <a:pt x="2351" y="1316"/>
                    <a:pt x="2133" y="1318"/>
                  </a:cubicBezTo>
                  <a:cubicBezTo>
                    <a:pt x="2106" y="1320"/>
                    <a:pt x="2084" y="1342"/>
                    <a:pt x="2084" y="1368"/>
                  </a:cubicBezTo>
                  <a:lnTo>
                    <a:pt x="2085" y="1391"/>
                  </a:lnTo>
                  <a:lnTo>
                    <a:pt x="2116" y="1419"/>
                  </a:lnTo>
                  <a:lnTo>
                    <a:pt x="2134" y="1419"/>
                  </a:lnTo>
                  <a:cubicBezTo>
                    <a:pt x="2354" y="1423"/>
                    <a:pt x="2573" y="1426"/>
                    <a:pt x="2793" y="1428"/>
                  </a:cubicBezTo>
                  <a:lnTo>
                    <a:pt x="2905" y="1429"/>
                  </a:lnTo>
                  <a:cubicBezTo>
                    <a:pt x="2723" y="1630"/>
                    <a:pt x="2556" y="1844"/>
                    <a:pt x="2405" y="2065"/>
                  </a:cubicBezTo>
                  <a:cubicBezTo>
                    <a:pt x="2091" y="2531"/>
                    <a:pt x="1834" y="3054"/>
                    <a:pt x="1640" y="3621"/>
                  </a:cubicBezTo>
                  <a:lnTo>
                    <a:pt x="530" y="3632"/>
                  </a:lnTo>
                  <a:cubicBezTo>
                    <a:pt x="504" y="3633"/>
                    <a:pt x="481" y="3654"/>
                    <a:pt x="481" y="3682"/>
                  </a:cubicBezTo>
                  <a:cubicBezTo>
                    <a:pt x="481" y="3710"/>
                    <a:pt x="504" y="3733"/>
                    <a:pt x="532" y="3733"/>
                  </a:cubicBezTo>
                  <a:lnTo>
                    <a:pt x="1598" y="3742"/>
                  </a:lnTo>
                  <a:cubicBezTo>
                    <a:pt x="1572" y="3825"/>
                    <a:pt x="1547" y="3901"/>
                    <a:pt x="1528" y="3974"/>
                  </a:cubicBezTo>
                  <a:cubicBezTo>
                    <a:pt x="1433" y="4309"/>
                    <a:pt x="1362" y="4656"/>
                    <a:pt x="1315" y="5005"/>
                  </a:cubicBezTo>
                  <a:cubicBezTo>
                    <a:pt x="1275" y="5303"/>
                    <a:pt x="1252" y="5617"/>
                    <a:pt x="1245" y="5935"/>
                  </a:cubicBezTo>
                  <a:lnTo>
                    <a:pt x="51" y="5944"/>
                  </a:lnTo>
                  <a:cubicBezTo>
                    <a:pt x="24" y="5944"/>
                    <a:pt x="1" y="5967"/>
                    <a:pt x="1" y="5994"/>
                  </a:cubicBezTo>
                  <a:cubicBezTo>
                    <a:pt x="1" y="6023"/>
                    <a:pt x="24" y="6046"/>
                    <a:pt x="52" y="6046"/>
                  </a:cubicBezTo>
                  <a:lnTo>
                    <a:pt x="1244" y="6055"/>
                  </a:lnTo>
                  <a:cubicBezTo>
                    <a:pt x="1245" y="6409"/>
                    <a:pt x="1269" y="6763"/>
                    <a:pt x="1315" y="7105"/>
                  </a:cubicBezTo>
                  <a:cubicBezTo>
                    <a:pt x="1362" y="7454"/>
                    <a:pt x="1432" y="7802"/>
                    <a:pt x="1526" y="8138"/>
                  </a:cubicBezTo>
                  <a:cubicBezTo>
                    <a:pt x="1536" y="8174"/>
                    <a:pt x="1547" y="8212"/>
                    <a:pt x="1560" y="8248"/>
                  </a:cubicBezTo>
                  <a:lnTo>
                    <a:pt x="532" y="8257"/>
                  </a:lnTo>
                  <a:cubicBezTo>
                    <a:pt x="504" y="8257"/>
                    <a:pt x="481" y="8280"/>
                    <a:pt x="481" y="8308"/>
                  </a:cubicBezTo>
                  <a:cubicBezTo>
                    <a:pt x="481" y="8336"/>
                    <a:pt x="504" y="8358"/>
                    <a:pt x="532" y="8358"/>
                  </a:cubicBezTo>
                  <a:lnTo>
                    <a:pt x="1597" y="8368"/>
                  </a:lnTo>
                  <a:cubicBezTo>
                    <a:pt x="1793" y="8982"/>
                    <a:pt x="2064" y="9546"/>
                    <a:pt x="2401" y="10048"/>
                  </a:cubicBezTo>
                  <a:cubicBezTo>
                    <a:pt x="2519" y="10222"/>
                    <a:pt x="2647" y="10391"/>
                    <a:pt x="2785" y="10554"/>
                  </a:cubicBezTo>
                  <a:lnTo>
                    <a:pt x="2331" y="10554"/>
                  </a:lnTo>
                  <a:cubicBezTo>
                    <a:pt x="2294" y="10554"/>
                    <a:pt x="2263" y="10584"/>
                    <a:pt x="2263" y="10622"/>
                  </a:cubicBezTo>
                  <a:cubicBezTo>
                    <a:pt x="2263" y="10659"/>
                    <a:pt x="2294" y="10690"/>
                    <a:pt x="2331" y="10690"/>
                  </a:cubicBezTo>
                  <a:lnTo>
                    <a:pt x="2903" y="10690"/>
                  </a:lnTo>
                  <a:cubicBezTo>
                    <a:pt x="3203" y="11022"/>
                    <a:pt x="3536" y="11303"/>
                    <a:pt x="3893" y="11525"/>
                  </a:cubicBezTo>
                  <a:cubicBezTo>
                    <a:pt x="4199" y="11716"/>
                    <a:pt x="4523" y="11863"/>
                    <a:pt x="4855" y="11963"/>
                  </a:cubicBezTo>
                  <a:cubicBezTo>
                    <a:pt x="5195" y="12066"/>
                    <a:pt x="5547" y="12119"/>
                    <a:pt x="5899" y="12119"/>
                  </a:cubicBezTo>
                  <a:cubicBezTo>
                    <a:pt x="5904" y="12119"/>
                    <a:pt x="5909" y="12119"/>
                    <a:pt x="5914" y="12119"/>
                  </a:cubicBezTo>
                  <a:cubicBezTo>
                    <a:pt x="5935" y="12119"/>
                    <a:pt x="5954" y="12117"/>
                    <a:pt x="5975" y="12115"/>
                  </a:cubicBezTo>
                  <a:lnTo>
                    <a:pt x="6008" y="12113"/>
                  </a:lnTo>
                  <a:cubicBezTo>
                    <a:pt x="6032" y="12117"/>
                    <a:pt x="6052" y="12118"/>
                    <a:pt x="6071" y="12118"/>
                  </a:cubicBezTo>
                  <a:cubicBezTo>
                    <a:pt x="6077" y="12118"/>
                    <a:pt x="6083" y="12118"/>
                    <a:pt x="6088" y="12118"/>
                  </a:cubicBezTo>
                  <a:cubicBezTo>
                    <a:pt x="6123" y="12118"/>
                    <a:pt x="6158" y="12112"/>
                    <a:pt x="6189" y="12105"/>
                  </a:cubicBezTo>
                  <a:cubicBezTo>
                    <a:pt x="6446" y="12083"/>
                    <a:pt x="6702" y="12035"/>
                    <a:pt x="6944" y="11962"/>
                  </a:cubicBezTo>
                  <a:cubicBezTo>
                    <a:pt x="7276" y="11863"/>
                    <a:pt x="7599" y="11714"/>
                    <a:pt x="7905" y="11524"/>
                  </a:cubicBezTo>
                  <a:cubicBezTo>
                    <a:pt x="8259" y="11301"/>
                    <a:pt x="8590" y="11022"/>
                    <a:pt x="8890" y="10691"/>
                  </a:cubicBezTo>
                  <a:lnTo>
                    <a:pt x="10178" y="10691"/>
                  </a:lnTo>
                  <a:cubicBezTo>
                    <a:pt x="10215" y="10691"/>
                    <a:pt x="10246" y="10660"/>
                    <a:pt x="10246" y="10623"/>
                  </a:cubicBezTo>
                  <a:cubicBezTo>
                    <a:pt x="10246" y="10585"/>
                    <a:pt x="10216" y="10555"/>
                    <a:pt x="10178" y="10555"/>
                  </a:cubicBezTo>
                  <a:lnTo>
                    <a:pt x="9009" y="10555"/>
                  </a:lnTo>
                  <a:cubicBezTo>
                    <a:pt x="9147" y="10391"/>
                    <a:pt x="9276" y="10221"/>
                    <a:pt x="9394" y="10047"/>
                  </a:cubicBezTo>
                  <a:cubicBezTo>
                    <a:pt x="9730" y="9546"/>
                    <a:pt x="10000" y="8983"/>
                    <a:pt x="10195" y="8372"/>
                  </a:cubicBezTo>
                  <a:lnTo>
                    <a:pt x="11583" y="8358"/>
                  </a:lnTo>
                  <a:cubicBezTo>
                    <a:pt x="11610" y="8358"/>
                    <a:pt x="11631" y="8337"/>
                    <a:pt x="11631" y="8310"/>
                  </a:cubicBezTo>
                  <a:lnTo>
                    <a:pt x="11628" y="8262"/>
                  </a:lnTo>
                  <a:lnTo>
                    <a:pt x="10234" y="8249"/>
                  </a:lnTo>
                  <a:cubicBezTo>
                    <a:pt x="10245" y="8213"/>
                    <a:pt x="10256" y="8175"/>
                    <a:pt x="10267" y="8138"/>
                  </a:cubicBezTo>
                  <a:cubicBezTo>
                    <a:pt x="10451" y="7479"/>
                    <a:pt x="10545" y="6779"/>
                    <a:pt x="10550" y="6059"/>
                  </a:cubicBezTo>
                  <a:lnTo>
                    <a:pt x="12064" y="6046"/>
                  </a:lnTo>
                  <a:lnTo>
                    <a:pt x="12065" y="6046"/>
                  </a:lnTo>
                  <a:cubicBezTo>
                    <a:pt x="12092" y="6045"/>
                    <a:pt x="12112" y="6023"/>
                    <a:pt x="12112" y="5998"/>
                  </a:cubicBezTo>
                  <a:lnTo>
                    <a:pt x="12104" y="5948"/>
                  </a:lnTo>
                  <a:lnTo>
                    <a:pt x="10559" y="5935"/>
                  </a:lnTo>
                  <a:lnTo>
                    <a:pt x="10544" y="5935"/>
                  </a:lnTo>
                  <a:cubicBezTo>
                    <a:pt x="10531" y="5255"/>
                    <a:pt x="10436" y="4597"/>
                    <a:pt x="10264" y="3976"/>
                  </a:cubicBezTo>
                  <a:cubicBezTo>
                    <a:pt x="10244" y="3906"/>
                    <a:pt x="10220" y="3830"/>
                    <a:pt x="10192" y="3745"/>
                  </a:cubicBezTo>
                  <a:lnTo>
                    <a:pt x="11581" y="3732"/>
                  </a:lnTo>
                  <a:cubicBezTo>
                    <a:pt x="11608" y="3732"/>
                    <a:pt x="11629" y="3711"/>
                    <a:pt x="11629" y="3684"/>
                  </a:cubicBezTo>
                  <a:lnTo>
                    <a:pt x="11625" y="3636"/>
                  </a:lnTo>
                  <a:lnTo>
                    <a:pt x="10200" y="3622"/>
                  </a:lnTo>
                  <a:lnTo>
                    <a:pt x="10149" y="3622"/>
                  </a:lnTo>
                  <a:cubicBezTo>
                    <a:pt x="9957" y="3056"/>
                    <a:pt x="9700" y="2535"/>
                    <a:pt x="9389" y="2070"/>
                  </a:cubicBezTo>
                  <a:cubicBezTo>
                    <a:pt x="9239" y="1849"/>
                    <a:pt x="9072" y="1635"/>
                    <a:pt x="8890" y="1435"/>
                  </a:cubicBezTo>
                  <a:lnTo>
                    <a:pt x="9346" y="1429"/>
                  </a:lnTo>
                  <a:cubicBezTo>
                    <a:pt x="9558" y="1427"/>
                    <a:pt x="9768" y="1424"/>
                    <a:pt x="9980" y="1421"/>
                  </a:cubicBezTo>
                  <a:cubicBezTo>
                    <a:pt x="10005" y="1419"/>
                    <a:pt x="10026" y="1399"/>
                    <a:pt x="10026" y="1373"/>
                  </a:cubicBezTo>
                  <a:lnTo>
                    <a:pt x="10023" y="1325"/>
                  </a:lnTo>
                  <a:lnTo>
                    <a:pt x="9980" y="1322"/>
                  </a:lnTo>
                  <a:cubicBezTo>
                    <a:pt x="9770" y="1319"/>
                    <a:pt x="9561" y="1316"/>
                    <a:pt x="9351" y="1313"/>
                  </a:cubicBezTo>
                  <a:lnTo>
                    <a:pt x="8772" y="1306"/>
                  </a:lnTo>
                  <a:cubicBezTo>
                    <a:pt x="8500" y="1026"/>
                    <a:pt x="8207" y="787"/>
                    <a:pt x="7901" y="595"/>
                  </a:cubicBezTo>
                  <a:cubicBezTo>
                    <a:pt x="7597" y="405"/>
                    <a:pt x="7274" y="258"/>
                    <a:pt x="6942" y="157"/>
                  </a:cubicBezTo>
                  <a:cubicBezTo>
                    <a:pt x="6601" y="54"/>
                    <a:pt x="6251" y="2"/>
                    <a:pt x="58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58"/>
          <p:cNvGrpSpPr/>
          <p:nvPr/>
        </p:nvGrpSpPr>
        <p:grpSpPr>
          <a:xfrm>
            <a:off x="1540300" y="3246293"/>
            <a:ext cx="2175772" cy="1085619"/>
            <a:chOff x="1540300" y="3202580"/>
            <a:chExt cx="2175772" cy="1085619"/>
          </a:xfrm>
        </p:grpSpPr>
        <p:sp>
          <p:nvSpPr>
            <p:cNvPr id="1100" name="Google Shape;1100;p58"/>
            <p:cNvSpPr/>
            <p:nvPr/>
          </p:nvSpPr>
          <p:spPr>
            <a:xfrm>
              <a:off x="1546991" y="3209161"/>
              <a:ext cx="2162500" cy="359531"/>
            </a:xfrm>
            <a:custGeom>
              <a:avLst/>
              <a:gdLst/>
              <a:ahLst/>
              <a:cxnLst/>
              <a:rect l="l" t="t" r="r" b="b"/>
              <a:pathLst>
                <a:path w="19716" h="3278" extrusionOk="0">
                  <a:moveTo>
                    <a:pt x="18116" y="1"/>
                  </a:moveTo>
                  <a:lnTo>
                    <a:pt x="1600" y="77"/>
                  </a:lnTo>
                  <a:cubicBezTo>
                    <a:pt x="717" y="77"/>
                    <a:pt x="0" y="793"/>
                    <a:pt x="0" y="1678"/>
                  </a:cubicBezTo>
                  <a:cubicBezTo>
                    <a:pt x="0" y="2560"/>
                    <a:pt x="716" y="3277"/>
                    <a:pt x="1600" y="3277"/>
                  </a:cubicBezTo>
                  <a:lnTo>
                    <a:pt x="18116" y="3200"/>
                  </a:lnTo>
                  <a:cubicBezTo>
                    <a:pt x="19000" y="3200"/>
                    <a:pt x="19715" y="2483"/>
                    <a:pt x="19715" y="1601"/>
                  </a:cubicBezTo>
                  <a:cubicBezTo>
                    <a:pt x="19715" y="718"/>
                    <a:pt x="19000" y="1"/>
                    <a:pt x="181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8"/>
            <p:cNvSpPr/>
            <p:nvPr/>
          </p:nvSpPr>
          <p:spPr>
            <a:xfrm>
              <a:off x="1540300" y="3202580"/>
              <a:ext cx="2175772" cy="372693"/>
            </a:xfrm>
            <a:custGeom>
              <a:avLst/>
              <a:gdLst/>
              <a:ahLst/>
              <a:cxnLst/>
              <a:rect l="l" t="t" r="r" b="b"/>
              <a:pathLst>
                <a:path w="19837" h="3398" extrusionOk="0">
                  <a:moveTo>
                    <a:pt x="18177" y="120"/>
                  </a:moveTo>
                  <a:cubicBezTo>
                    <a:pt x="19025" y="120"/>
                    <a:pt x="19714" y="810"/>
                    <a:pt x="19714" y="1659"/>
                  </a:cubicBezTo>
                  <a:cubicBezTo>
                    <a:pt x="19714" y="2509"/>
                    <a:pt x="19024" y="3199"/>
                    <a:pt x="18176" y="3199"/>
                  </a:cubicBezTo>
                  <a:lnTo>
                    <a:pt x="1660" y="3275"/>
                  </a:lnTo>
                  <a:cubicBezTo>
                    <a:pt x="810" y="3275"/>
                    <a:pt x="120" y="2584"/>
                    <a:pt x="120" y="1735"/>
                  </a:cubicBezTo>
                  <a:cubicBezTo>
                    <a:pt x="120" y="888"/>
                    <a:pt x="811" y="197"/>
                    <a:pt x="1661" y="197"/>
                  </a:cubicBezTo>
                  <a:lnTo>
                    <a:pt x="18177" y="120"/>
                  </a:lnTo>
                  <a:close/>
                  <a:moveTo>
                    <a:pt x="18176" y="1"/>
                  </a:moveTo>
                  <a:lnTo>
                    <a:pt x="1660" y="77"/>
                  </a:lnTo>
                  <a:cubicBezTo>
                    <a:pt x="745" y="77"/>
                    <a:pt x="0" y="820"/>
                    <a:pt x="0" y="1738"/>
                  </a:cubicBezTo>
                  <a:cubicBezTo>
                    <a:pt x="0" y="2651"/>
                    <a:pt x="745" y="3397"/>
                    <a:pt x="1661" y="3397"/>
                  </a:cubicBezTo>
                  <a:lnTo>
                    <a:pt x="18177" y="3320"/>
                  </a:lnTo>
                  <a:cubicBezTo>
                    <a:pt x="19092" y="3320"/>
                    <a:pt x="19836" y="2577"/>
                    <a:pt x="19836" y="1661"/>
                  </a:cubicBezTo>
                  <a:cubicBezTo>
                    <a:pt x="19836" y="746"/>
                    <a:pt x="19092" y="1"/>
                    <a:pt x="18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8"/>
            <p:cNvSpPr/>
            <p:nvPr/>
          </p:nvSpPr>
          <p:spPr>
            <a:xfrm>
              <a:off x="3085861" y="3501794"/>
              <a:ext cx="584388" cy="786406"/>
            </a:xfrm>
            <a:custGeom>
              <a:avLst/>
              <a:gdLst/>
              <a:ahLst/>
              <a:cxnLst/>
              <a:rect l="l" t="t" r="r" b="b"/>
              <a:pathLst>
                <a:path w="5328" h="7170" extrusionOk="0">
                  <a:moveTo>
                    <a:pt x="187" y="1"/>
                  </a:moveTo>
                  <a:cubicBezTo>
                    <a:pt x="153" y="1"/>
                    <a:pt x="119" y="11"/>
                    <a:pt x="89" y="32"/>
                  </a:cubicBezTo>
                  <a:cubicBezTo>
                    <a:pt x="31" y="70"/>
                    <a:pt x="0" y="139"/>
                    <a:pt x="13" y="206"/>
                  </a:cubicBezTo>
                  <a:lnTo>
                    <a:pt x="1017" y="6277"/>
                  </a:lnTo>
                  <a:cubicBezTo>
                    <a:pt x="1029" y="6350"/>
                    <a:pt x="1085" y="6407"/>
                    <a:pt x="1158" y="6421"/>
                  </a:cubicBezTo>
                  <a:cubicBezTo>
                    <a:pt x="1168" y="6423"/>
                    <a:pt x="1178" y="6424"/>
                    <a:pt x="1189" y="6424"/>
                  </a:cubicBezTo>
                  <a:cubicBezTo>
                    <a:pt x="1250" y="6424"/>
                    <a:pt x="1309" y="6392"/>
                    <a:pt x="1342" y="6338"/>
                  </a:cubicBezTo>
                  <a:lnTo>
                    <a:pt x="2279" y="4763"/>
                  </a:lnTo>
                  <a:cubicBezTo>
                    <a:pt x="2292" y="4743"/>
                    <a:pt x="2311" y="4731"/>
                    <a:pt x="2335" y="4730"/>
                  </a:cubicBezTo>
                  <a:cubicBezTo>
                    <a:pt x="2336" y="4730"/>
                    <a:pt x="2337" y="4730"/>
                    <a:pt x="2339" y="4730"/>
                  </a:cubicBezTo>
                  <a:cubicBezTo>
                    <a:pt x="2360" y="4730"/>
                    <a:pt x="2381" y="4739"/>
                    <a:pt x="2394" y="4757"/>
                  </a:cubicBezTo>
                  <a:lnTo>
                    <a:pt x="4181" y="7048"/>
                  </a:lnTo>
                  <a:cubicBezTo>
                    <a:pt x="4243" y="7127"/>
                    <a:pt x="4337" y="7170"/>
                    <a:pt x="4431" y="7170"/>
                  </a:cubicBezTo>
                  <a:cubicBezTo>
                    <a:pt x="4492" y="7170"/>
                    <a:pt x="4553" y="7152"/>
                    <a:pt x="4607" y="7116"/>
                  </a:cubicBezTo>
                  <a:lnTo>
                    <a:pt x="5181" y="6726"/>
                  </a:lnTo>
                  <a:cubicBezTo>
                    <a:pt x="5254" y="6676"/>
                    <a:pt x="5302" y="6598"/>
                    <a:pt x="5316" y="6509"/>
                  </a:cubicBezTo>
                  <a:cubicBezTo>
                    <a:pt x="5328" y="6421"/>
                    <a:pt x="5304" y="6332"/>
                    <a:pt x="5248" y="6263"/>
                  </a:cubicBezTo>
                  <a:lnTo>
                    <a:pt x="3330" y="3922"/>
                  </a:lnTo>
                  <a:cubicBezTo>
                    <a:pt x="3315" y="3903"/>
                    <a:pt x="3310" y="3880"/>
                    <a:pt x="3317" y="3857"/>
                  </a:cubicBezTo>
                  <a:cubicBezTo>
                    <a:pt x="3326" y="3834"/>
                    <a:pt x="3344" y="3816"/>
                    <a:pt x="3368" y="3811"/>
                  </a:cubicBezTo>
                  <a:lnTo>
                    <a:pt x="5062" y="3404"/>
                  </a:lnTo>
                  <a:cubicBezTo>
                    <a:pt x="5130" y="3388"/>
                    <a:pt x="5184" y="3333"/>
                    <a:pt x="5194" y="3261"/>
                  </a:cubicBezTo>
                  <a:cubicBezTo>
                    <a:pt x="5206" y="3191"/>
                    <a:pt x="5174" y="3121"/>
                    <a:pt x="5114" y="3083"/>
                  </a:cubicBezTo>
                  <a:lnTo>
                    <a:pt x="280" y="28"/>
                  </a:lnTo>
                  <a:cubicBezTo>
                    <a:pt x="252" y="10"/>
                    <a:pt x="219" y="1"/>
                    <a:pt x="1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8"/>
            <p:cNvSpPr/>
            <p:nvPr/>
          </p:nvSpPr>
          <p:spPr>
            <a:xfrm>
              <a:off x="2500696" y="3267622"/>
              <a:ext cx="9871" cy="234935"/>
            </a:xfrm>
            <a:custGeom>
              <a:avLst/>
              <a:gdLst/>
              <a:ahLst/>
              <a:cxnLst/>
              <a:rect l="l" t="t" r="r" b="b"/>
              <a:pathLst>
                <a:path w="90" h="2142" extrusionOk="0">
                  <a:moveTo>
                    <a:pt x="1" y="1"/>
                  </a:moveTo>
                  <a:lnTo>
                    <a:pt x="1" y="2142"/>
                  </a:lnTo>
                  <a:lnTo>
                    <a:pt x="89" y="2142"/>
                  </a:lnTo>
                  <a:lnTo>
                    <a:pt x="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8"/>
            <p:cNvSpPr/>
            <p:nvPr/>
          </p:nvSpPr>
          <p:spPr>
            <a:xfrm>
              <a:off x="3403507" y="3290436"/>
              <a:ext cx="172092" cy="171978"/>
            </a:xfrm>
            <a:custGeom>
              <a:avLst/>
              <a:gdLst/>
              <a:ahLst/>
              <a:cxnLst/>
              <a:rect l="l" t="t" r="r" b="b"/>
              <a:pathLst>
                <a:path w="1569" h="1568" extrusionOk="0">
                  <a:moveTo>
                    <a:pt x="784" y="204"/>
                  </a:moveTo>
                  <a:cubicBezTo>
                    <a:pt x="1105" y="204"/>
                    <a:pt x="1366" y="464"/>
                    <a:pt x="1366" y="785"/>
                  </a:cubicBezTo>
                  <a:cubicBezTo>
                    <a:pt x="1366" y="1106"/>
                    <a:pt x="1105" y="1367"/>
                    <a:pt x="784" y="1367"/>
                  </a:cubicBezTo>
                  <a:cubicBezTo>
                    <a:pt x="463" y="1367"/>
                    <a:pt x="202" y="1106"/>
                    <a:pt x="202" y="785"/>
                  </a:cubicBezTo>
                  <a:cubicBezTo>
                    <a:pt x="202" y="464"/>
                    <a:pt x="463" y="204"/>
                    <a:pt x="784" y="204"/>
                  </a:cubicBezTo>
                  <a:close/>
                  <a:moveTo>
                    <a:pt x="784" y="0"/>
                  </a:moveTo>
                  <a:cubicBezTo>
                    <a:pt x="352" y="0"/>
                    <a:pt x="1" y="351"/>
                    <a:pt x="1" y="784"/>
                  </a:cubicBezTo>
                  <a:cubicBezTo>
                    <a:pt x="1" y="1216"/>
                    <a:pt x="352" y="1568"/>
                    <a:pt x="784" y="1568"/>
                  </a:cubicBezTo>
                  <a:cubicBezTo>
                    <a:pt x="1216" y="1568"/>
                    <a:pt x="1568" y="1216"/>
                    <a:pt x="1568" y="784"/>
                  </a:cubicBezTo>
                  <a:cubicBezTo>
                    <a:pt x="1568" y="351"/>
                    <a:pt x="1216" y="0"/>
                    <a:pt x="7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8"/>
            <p:cNvSpPr/>
            <p:nvPr/>
          </p:nvSpPr>
          <p:spPr>
            <a:xfrm>
              <a:off x="3526134" y="3422055"/>
              <a:ext cx="70087" cy="68111"/>
            </a:xfrm>
            <a:custGeom>
              <a:avLst/>
              <a:gdLst/>
              <a:ahLst/>
              <a:cxnLst/>
              <a:rect l="l" t="t" r="r" b="b"/>
              <a:pathLst>
                <a:path w="639" h="621" extrusionOk="0">
                  <a:moveTo>
                    <a:pt x="111" y="1"/>
                  </a:moveTo>
                  <a:cubicBezTo>
                    <a:pt x="85" y="1"/>
                    <a:pt x="59" y="11"/>
                    <a:pt x="40" y="30"/>
                  </a:cubicBezTo>
                  <a:cubicBezTo>
                    <a:pt x="1" y="70"/>
                    <a:pt x="1" y="134"/>
                    <a:pt x="40" y="173"/>
                  </a:cubicBezTo>
                  <a:lnTo>
                    <a:pt x="457" y="590"/>
                  </a:lnTo>
                  <a:cubicBezTo>
                    <a:pt x="475" y="611"/>
                    <a:pt x="502" y="620"/>
                    <a:pt x="527" y="620"/>
                  </a:cubicBezTo>
                  <a:cubicBezTo>
                    <a:pt x="553" y="620"/>
                    <a:pt x="579" y="611"/>
                    <a:pt x="600" y="590"/>
                  </a:cubicBezTo>
                  <a:cubicBezTo>
                    <a:pt x="639" y="551"/>
                    <a:pt x="639" y="488"/>
                    <a:pt x="600" y="447"/>
                  </a:cubicBezTo>
                  <a:lnTo>
                    <a:pt x="183" y="30"/>
                  </a:lnTo>
                  <a:cubicBezTo>
                    <a:pt x="163" y="11"/>
                    <a:pt x="137" y="1"/>
                    <a:pt x="111" y="1"/>
                  </a:cubicBezTo>
                  <a:close/>
                </a:path>
              </a:pathLst>
            </a:custGeom>
            <a:solidFill>
              <a:srgbClr val="394A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59"/>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Resources</a:t>
            </a:r>
            <a:endParaRPr/>
          </a:p>
        </p:txBody>
      </p:sp>
      <p:sp>
        <p:nvSpPr>
          <p:cNvPr id="1111" name="Google Shape;1111;p59"/>
          <p:cNvSpPr txBox="1">
            <a:spLocks noGrp="1"/>
          </p:cNvSpPr>
          <p:nvPr>
            <p:ph type="body" idx="1"/>
          </p:nvPr>
        </p:nvSpPr>
        <p:spPr>
          <a:xfrm>
            <a:off x="720000" y="1533525"/>
            <a:ext cx="7704000" cy="23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Did you like the resources of this template? Get them for free at our other websites!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b="1">
                <a:solidFill>
                  <a:schemeClr val="dk1"/>
                </a:solidFill>
              </a:rPr>
              <a:t>Vectors:</a:t>
            </a:r>
            <a:endParaRPr b="1">
              <a:solidFill>
                <a:schemeClr val="dk1"/>
              </a:solidFill>
            </a:endParaRPr>
          </a:p>
          <a:p>
            <a:pPr marL="457200" lvl="0" indent="-317500" algn="l" rtl="0">
              <a:spcBef>
                <a:spcPts val="0"/>
              </a:spcBef>
              <a:spcAft>
                <a:spcPts val="0"/>
              </a:spcAft>
              <a:buSzPts val="1400"/>
              <a:buChar char="●"/>
            </a:pPr>
            <a:r>
              <a:rPr lang="en">
                <a:solidFill>
                  <a:schemeClr val="dk1"/>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 cms concept illustrated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b="1">
                <a:solidFill>
                  <a:schemeClr val="dk1"/>
                </a:solidFill>
              </a:rPr>
              <a:t>Photos:</a:t>
            </a:r>
            <a:endParaRPr b="1">
              <a:solidFill>
                <a:schemeClr val="dk1"/>
              </a:solidFill>
            </a:endParaRPr>
          </a:p>
          <a:p>
            <a:pPr marL="457200" lvl="0" indent="-317500" algn="l" rtl="0">
              <a:spcBef>
                <a:spcPts val="0"/>
              </a:spcBef>
              <a:spcAft>
                <a:spcPts val="0"/>
              </a:spcAft>
              <a:buClr>
                <a:schemeClr val="lt2"/>
              </a:buClr>
              <a:buSzPts val="1400"/>
              <a:buChar char="●"/>
            </a:pPr>
            <a:r>
              <a:rPr lang="en">
                <a:solidFill>
                  <a:schemeClr val="dk1"/>
                </a:solidFill>
                <a:uFill>
                  <a:noFill/>
                </a:u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Website hosting concept with circuits</a:t>
            </a:r>
            <a:endParaRPr>
              <a:solidFill>
                <a:schemeClr val="dk1"/>
              </a:solidFill>
            </a:endParaRPr>
          </a:p>
          <a:p>
            <a:pPr marL="457200" lvl="0" indent="-317500" algn="l" rtl="0">
              <a:spcBef>
                <a:spcPts val="0"/>
              </a:spcBef>
              <a:spcAft>
                <a:spcPts val="0"/>
              </a:spcAft>
              <a:buClr>
                <a:schemeClr val="accent2"/>
              </a:buClr>
              <a:buSzPts val="1400"/>
              <a:buChar char="●"/>
            </a:pPr>
            <a:r>
              <a:rPr lang="en">
                <a:solidFill>
                  <a:schemeClr val="dk1"/>
                </a:solidFill>
                <a:uFill>
                  <a:noFill/>
                </a:u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Blue optic fiber with ethernet cables</a:t>
            </a:r>
            <a:endParaRPr>
              <a:solidFill>
                <a:schemeClr val="dk1"/>
              </a:solidFill>
            </a:endParaRPr>
          </a:p>
          <a:p>
            <a:pPr marL="457200" lvl="0" indent="-317500" algn="l" rtl="0">
              <a:spcBef>
                <a:spcPts val="0"/>
              </a:spcBef>
              <a:spcAft>
                <a:spcPts val="0"/>
              </a:spcAft>
              <a:buClr>
                <a:schemeClr val="accent4"/>
              </a:buClr>
              <a:buSzPts val="1400"/>
              <a:buChar char="●"/>
            </a:pPr>
            <a:r>
              <a:rPr lang="en">
                <a:solidFill>
                  <a:schemeClr val="dk1"/>
                </a:solidFill>
                <a:uFill>
                  <a:noFill/>
                </a:uFill>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Abstract vaporwave portrait of man</a:t>
            </a:r>
            <a:endParaRPr>
              <a:solidFill>
                <a:schemeClr val="dk1"/>
              </a:solidFill>
            </a:endParaRPr>
          </a:p>
          <a:p>
            <a:pPr marL="457200" lvl="0" indent="-317500" algn="l" rtl="0">
              <a:spcBef>
                <a:spcPts val="0"/>
              </a:spcBef>
              <a:spcAft>
                <a:spcPts val="0"/>
              </a:spcAft>
              <a:buClr>
                <a:schemeClr val="accent5"/>
              </a:buClr>
              <a:buSzPts val="1400"/>
              <a:buChar char="●"/>
            </a:pPr>
            <a:r>
              <a:rPr lang="en">
                <a:solidFill>
                  <a:schemeClr val="dk1"/>
                </a:solidFill>
                <a:uFill>
                  <a:noFill/>
                </a:uFill>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Interior portrait of woman in vaporwave style</a:t>
            </a:r>
            <a:endParaRPr>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15"/>
        <p:cNvGrpSpPr/>
        <p:nvPr/>
      </p:nvGrpSpPr>
      <p:grpSpPr>
        <a:xfrm>
          <a:off x="0" y="0"/>
          <a:ext cx="0" cy="0"/>
          <a:chOff x="0" y="0"/>
          <a:chExt cx="0" cy="0"/>
        </a:xfrm>
      </p:grpSpPr>
      <p:sp>
        <p:nvSpPr>
          <p:cNvPr id="1116" name="Google Shape;1116;p6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117" name="Google Shape;1117;p60"/>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Slidesgo School:</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https://slidesgo.com/slidesgo-school</a:t>
            </a:r>
            <a:endParaRPr sz="1100" b="1">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21"/>
        <p:cNvGrpSpPr/>
        <p:nvPr/>
      </p:nvGrpSpPr>
      <p:grpSpPr>
        <a:xfrm>
          <a:off x="0" y="0"/>
          <a:ext cx="0" cy="0"/>
          <a:chOff x="0" y="0"/>
          <a:chExt cx="0" cy="0"/>
        </a:xfrm>
      </p:grpSpPr>
      <p:sp>
        <p:nvSpPr>
          <p:cNvPr id="1122" name="Google Shape;1122;p61"/>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Slidesgo School:</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https://slidesgo.com/slidesgo-school</a:t>
            </a:r>
            <a:endParaRPr sz="1100" b="1">
              <a:solidFill>
                <a:schemeClr val="dk2"/>
              </a:solidFill>
            </a:endParaRPr>
          </a:p>
        </p:txBody>
      </p:sp>
      <p:sp>
        <p:nvSpPr>
          <p:cNvPr id="1123" name="Google Shape;1123;p6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27"/>
        <p:cNvGrpSpPr/>
        <p:nvPr/>
      </p:nvGrpSpPr>
      <p:grpSpPr>
        <a:xfrm>
          <a:off x="0" y="0"/>
          <a:ext cx="0" cy="0"/>
          <a:chOff x="0" y="0"/>
          <a:chExt cx="0" cy="0"/>
        </a:xfrm>
      </p:grpSpPr>
      <p:sp>
        <p:nvSpPr>
          <p:cNvPr id="1128" name="Google Shape;1128;p62"/>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Epilogue</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https://fonts.google.com/specimen/Epilogue</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Cabin</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https://fonts.google.com/specimen/Cabin</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1129" name="Google Shape;1129;p62"/>
          <p:cNvSpPr/>
          <p:nvPr/>
        </p:nvSpPr>
        <p:spPr>
          <a:xfrm>
            <a:off x="2052650" y="294717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62"/>
          <p:cNvSpPr/>
          <p:nvPr/>
        </p:nvSpPr>
        <p:spPr>
          <a:xfrm>
            <a:off x="3114470" y="2947175"/>
            <a:ext cx="791400" cy="754200"/>
          </a:xfrm>
          <a:prstGeom prst="roundRect">
            <a:avLst>
              <a:gd name="adj" fmla="val 16667"/>
            </a:avLst>
          </a:prstGeom>
          <a:solidFill>
            <a:srgbClr val="1B222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2"/>
          <p:cNvSpPr/>
          <p:nvPr/>
        </p:nvSpPr>
        <p:spPr>
          <a:xfrm>
            <a:off x="4176289" y="2947175"/>
            <a:ext cx="791400" cy="754200"/>
          </a:xfrm>
          <a:prstGeom prst="roundRect">
            <a:avLst>
              <a:gd name="adj" fmla="val 16667"/>
            </a:avLst>
          </a:prstGeom>
          <a:solidFill>
            <a:srgbClr val="F8EF5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2"/>
          <p:cNvSpPr txBox="1"/>
          <p:nvPr/>
        </p:nvSpPr>
        <p:spPr>
          <a:xfrm>
            <a:off x="20526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1133" name="Google Shape;1133;p62"/>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#1b222d</a:t>
            </a:r>
            <a:endParaRPr sz="1000">
              <a:solidFill>
                <a:srgbClr val="FFFFFF"/>
              </a:solidFill>
            </a:endParaRPr>
          </a:p>
        </p:txBody>
      </p:sp>
      <p:sp>
        <p:nvSpPr>
          <p:cNvPr id="1134" name="Google Shape;1134;p62"/>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#f8ef5b</a:t>
            </a:r>
            <a:endParaRPr sz="1000">
              <a:solidFill>
                <a:schemeClr val="dk1"/>
              </a:solidFill>
            </a:endParaRPr>
          </a:p>
        </p:txBody>
      </p:sp>
      <p:sp>
        <p:nvSpPr>
          <p:cNvPr id="1135" name="Google Shape;1135;p62"/>
          <p:cNvSpPr/>
          <p:nvPr/>
        </p:nvSpPr>
        <p:spPr>
          <a:xfrm>
            <a:off x="5238125" y="2947175"/>
            <a:ext cx="791400" cy="754200"/>
          </a:xfrm>
          <a:prstGeom prst="roundRect">
            <a:avLst>
              <a:gd name="adj" fmla="val 16667"/>
            </a:avLst>
          </a:prstGeom>
          <a:solidFill>
            <a:srgbClr val="92D99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2"/>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#92d99c</a:t>
            </a:r>
            <a:endParaRPr sz="1000">
              <a:solidFill>
                <a:schemeClr val="dk1"/>
              </a:solidFill>
            </a:endParaRPr>
          </a:p>
        </p:txBody>
      </p:sp>
      <p:sp>
        <p:nvSpPr>
          <p:cNvPr id="1137" name="Google Shape;1137;p62"/>
          <p:cNvSpPr/>
          <p:nvPr/>
        </p:nvSpPr>
        <p:spPr>
          <a:xfrm>
            <a:off x="2583513" y="3878275"/>
            <a:ext cx="791400" cy="754200"/>
          </a:xfrm>
          <a:prstGeom prst="roundRect">
            <a:avLst>
              <a:gd name="adj" fmla="val 16667"/>
            </a:avLst>
          </a:prstGeom>
          <a:solidFill>
            <a:srgbClr val="88A6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2"/>
          <p:cNvSpPr/>
          <p:nvPr/>
        </p:nvSpPr>
        <p:spPr>
          <a:xfrm>
            <a:off x="3645332" y="3878275"/>
            <a:ext cx="791400" cy="754200"/>
          </a:xfrm>
          <a:prstGeom prst="roundRect">
            <a:avLst>
              <a:gd name="adj" fmla="val 16667"/>
            </a:avLst>
          </a:prstGeom>
          <a:solidFill>
            <a:srgbClr val="6D65E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2"/>
          <p:cNvSpPr/>
          <p:nvPr/>
        </p:nvSpPr>
        <p:spPr>
          <a:xfrm>
            <a:off x="4707152" y="3878275"/>
            <a:ext cx="791400" cy="754200"/>
          </a:xfrm>
          <a:prstGeom prst="roundRect">
            <a:avLst>
              <a:gd name="adj" fmla="val 16667"/>
            </a:avLst>
          </a:prstGeom>
          <a:solidFill>
            <a:srgbClr val="FF9BD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2"/>
          <p:cNvSpPr txBox="1"/>
          <p:nvPr/>
        </p:nvSpPr>
        <p:spPr>
          <a:xfrm>
            <a:off x="2583513"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#88a6f3</a:t>
            </a:r>
            <a:endParaRPr sz="1000">
              <a:solidFill>
                <a:srgbClr val="FFFFFF"/>
              </a:solidFill>
            </a:endParaRPr>
          </a:p>
        </p:txBody>
      </p:sp>
      <p:sp>
        <p:nvSpPr>
          <p:cNvPr id="1141" name="Google Shape;1141;p62"/>
          <p:cNvSpPr txBox="1"/>
          <p:nvPr/>
        </p:nvSpPr>
        <p:spPr>
          <a:xfrm>
            <a:off x="3645338"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#6d65e0</a:t>
            </a:r>
            <a:endParaRPr sz="1000">
              <a:solidFill>
                <a:srgbClr val="FFFFFF"/>
              </a:solidFill>
            </a:endParaRPr>
          </a:p>
        </p:txBody>
      </p:sp>
      <p:sp>
        <p:nvSpPr>
          <p:cNvPr id="1142" name="Google Shape;1142;p62"/>
          <p:cNvSpPr txBox="1"/>
          <p:nvPr/>
        </p:nvSpPr>
        <p:spPr>
          <a:xfrm>
            <a:off x="4707163"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#ff9bda</a:t>
            </a:r>
            <a:endParaRPr sz="1000">
              <a:solidFill>
                <a:schemeClr val="dk1"/>
              </a:solidFill>
            </a:endParaRPr>
          </a:p>
        </p:txBody>
      </p:sp>
      <p:sp>
        <p:nvSpPr>
          <p:cNvPr id="1143" name="Google Shape;1143;p62"/>
          <p:cNvSpPr/>
          <p:nvPr/>
        </p:nvSpPr>
        <p:spPr>
          <a:xfrm>
            <a:off x="5768988" y="3878275"/>
            <a:ext cx="791400" cy="754200"/>
          </a:xfrm>
          <a:prstGeom prst="roundRect">
            <a:avLst>
              <a:gd name="adj" fmla="val 16667"/>
            </a:avLst>
          </a:prstGeom>
          <a:solidFill>
            <a:srgbClr val="EB535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2"/>
          <p:cNvSpPr txBox="1"/>
          <p:nvPr/>
        </p:nvSpPr>
        <p:spPr>
          <a:xfrm>
            <a:off x="5768988"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#eb5358</a:t>
            </a:r>
            <a:endParaRPr sz="1000">
              <a:solidFill>
                <a:srgbClr val="FFFFFF"/>
              </a:solidFill>
            </a:endParaRPr>
          </a:p>
        </p:txBody>
      </p:sp>
      <p:sp>
        <p:nvSpPr>
          <p:cNvPr id="1145" name="Google Shape;1145;p62"/>
          <p:cNvSpPr/>
          <p:nvPr/>
        </p:nvSpPr>
        <p:spPr>
          <a:xfrm>
            <a:off x="6299950" y="2947175"/>
            <a:ext cx="791400" cy="754200"/>
          </a:xfrm>
          <a:prstGeom prst="roundRect">
            <a:avLst>
              <a:gd name="adj" fmla="val 16667"/>
            </a:avLst>
          </a:prstGeom>
          <a:solidFill>
            <a:srgbClr val="6DC79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2"/>
          <p:cNvSpPr txBox="1"/>
          <p:nvPr/>
        </p:nvSpPr>
        <p:spPr>
          <a:xfrm>
            <a:off x="62999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#6dc797</a:t>
            </a:r>
            <a:endParaRPr sz="1000">
              <a:solidFill>
                <a:schemeClr val="dk1"/>
              </a:solidFill>
            </a:endParaRPr>
          </a:p>
        </p:txBody>
      </p:sp>
      <p:sp>
        <p:nvSpPr>
          <p:cNvPr id="1147" name="Google Shape;1147;p6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grpSp>
        <p:nvGrpSpPr>
          <p:cNvPr id="546" name="Google Shape;546;p36"/>
          <p:cNvGrpSpPr/>
          <p:nvPr/>
        </p:nvGrpSpPr>
        <p:grpSpPr>
          <a:xfrm>
            <a:off x="1994675" y="3248650"/>
            <a:ext cx="2392050" cy="586550"/>
            <a:chOff x="5489850" y="1719050"/>
            <a:chExt cx="2392050" cy="586550"/>
          </a:xfrm>
        </p:grpSpPr>
        <p:sp>
          <p:nvSpPr>
            <p:cNvPr id="547" name="Google Shape;547;p36"/>
            <p:cNvSpPr/>
            <p:nvPr/>
          </p:nvSpPr>
          <p:spPr>
            <a:xfrm>
              <a:off x="5577600" y="1775200"/>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6"/>
            <p:cNvSpPr/>
            <p:nvPr/>
          </p:nvSpPr>
          <p:spPr>
            <a:xfrm>
              <a:off x="5489850" y="1719050"/>
              <a:ext cx="2304300" cy="530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 name="Google Shape;549;p36"/>
          <p:cNvGrpSpPr/>
          <p:nvPr/>
        </p:nvGrpSpPr>
        <p:grpSpPr>
          <a:xfrm>
            <a:off x="5863375" y="3248650"/>
            <a:ext cx="2392050" cy="586550"/>
            <a:chOff x="5489850" y="1719050"/>
            <a:chExt cx="2392050" cy="586550"/>
          </a:xfrm>
        </p:grpSpPr>
        <p:sp>
          <p:nvSpPr>
            <p:cNvPr id="550" name="Google Shape;550;p36"/>
            <p:cNvSpPr/>
            <p:nvPr/>
          </p:nvSpPr>
          <p:spPr>
            <a:xfrm>
              <a:off x="5577600" y="1775200"/>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6"/>
            <p:cNvSpPr/>
            <p:nvPr/>
          </p:nvSpPr>
          <p:spPr>
            <a:xfrm>
              <a:off x="5489850" y="1719050"/>
              <a:ext cx="2304300" cy="530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 name="Google Shape;552;p36"/>
          <p:cNvGrpSpPr/>
          <p:nvPr/>
        </p:nvGrpSpPr>
        <p:grpSpPr>
          <a:xfrm>
            <a:off x="5891200" y="1893750"/>
            <a:ext cx="2392050" cy="586550"/>
            <a:chOff x="5489850" y="1719050"/>
            <a:chExt cx="2392050" cy="586550"/>
          </a:xfrm>
        </p:grpSpPr>
        <p:sp>
          <p:nvSpPr>
            <p:cNvPr id="553" name="Google Shape;553;p36"/>
            <p:cNvSpPr/>
            <p:nvPr/>
          </p:nvSpPr>
          <p:spPr>
            <a:xfrm>
              <a:off x="5577600" y="1775200"/>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6"/>
            <p:cNvSpPr/>
            <p:nvPr/>
          </p:nvSpPr>
          <p:spPr>
            <a:xfrm>
              <a:off x="5489850" y="1719050"/>
              <a:ext cx="2304300" cy="530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36"/>
          <p:cNvGrpSpPr/>
          <p:nvPr/>
        </p:nvGrpSpPr>
        <p:grpSpPr>
          <a:xfrm>
            <a:off x="1986275" y="1893750"/>
            <a:ext cx="2392050" cy="586550"/>
            <a:chOff x="5489850" y="1719050"/>
            <a:chExt cx="2392050" cy="586550"/>
          </a:xfrm>
        </p:grpSpPr>
        <p:sp>
          <p:nvSpPr>
            <p:cNvPr id="556" name="Google Shape;556;p36"/>
            <p:cNvSpPr/>
            <p:nvPr/>
          </p:nvSpPr>
          <p:spPr>
            <a:xfrm>
              <a:off x="5577600" y="1775200"/>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6"/>
            <p:cNvSpPr/>
            <p:nvPr/>
          </p:nvSpPr>
          <p:spPr>
            <a:xfrm>
              <a:off x="5489850" y="1719050"/>
              <a:ext cx="2304300" cy="530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 name="Google Shape;558;p36"/>
          <p:cNvSpPr/>
          <p:nvPr/>
        </p:nvSpPr>
        <p:spPr>
          <a:xfrm>
            <a:off x="4707075" y="3247613"/>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6"/>
          <p:cNvSpPr/>
          <p:nvPr/>
        </p:nvSpPr>
        <p:spPr>
          <a:xfrm>
            <a:off x="4723363" y="1840988"/>
            <a:ext cx="940826" cy="716933"/>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6"/>
          <p:cNvSpPr/>
          <p:nvPr/>
        </p:nvSpPr>
        <p:spPr>
          <a:xfrm>
            <a:off x="808425" y="3247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6"/>
          <p:cNvSpPr/>
          <p:nvPr/>
        </p:nvSpPr>
        <p:spPr>
          <a:xfrm>
            <a:off x="808438" y="1840988"/>
            <a:ext cx="940826" cy="716933"/>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6"/>
          <p:cNvSpPr txBox="1">
            <a:spLocks noGrp="1"/>
          </p:cNvSpPr>
          <p:nvPr>
            <p:ph type="title"/>
          </p:nvPr>
        </p:nvSpPr>
        <p:spPr>
          <a:xfrm>
            <a:off x="2240456" y="1985865"/>
            <a:ext cx="1883700" cy="40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About us</a:t>
            </a:r>
            <a:endParaRPr/>
          </a:p>
        </p:txBody>
      </p:sp>
      <p:sp>
        <p:nvSpPr>
          <p:cNvPr id="563" name="Google Shape;563;p36"/>
          <p:cNvSpPr txBox="1">
            <a:spLocks noGrp="1"/>
          </p:cNvSpPr>
          <p:nvPr>
            <p:ph type="subTitle" idx="1"/>
          </p:nvPr>
        </p:nvSpPr>
        <p:spPr>
          <a:xfrm>
            <a:off x="2079550" y="2426200"/>
            <a:ext cx="22296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564" name="Google Shape;564;p36"/>
          <p:cNvSpPr txBox="1">
            <a:spLocks noGrp="1"/>
          </p:cNvSpPr>
          <p:nvPr>
            <p:ph type="title" idx="2"/>
          </p:nvPr>
        </p:nvSpPr>
        <p:spPr>
          <a:xfrm rot="1296">
            <a:off x="4795982" y="3370397"/>
            <a:ext cx="795600" cy="59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565" name="Google Shape;565;p36"/>
          <p:cNvSpPr txBox="1">
            <a:spLocks noGrp="1"/>
          </p:cNvSpPr>
          <p:nvPr>
            <p:ph type="title" idx="3"/>
          </p:nvPr>
        </p:nvSpPr>
        <p:spPr>
          <a:xfrm>
            <a:off x="881056" y="3370847"/>
            <a:ext cx="7956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66" name="Google Shape;566;p36"/>
          <p:cNvSpPr txBox="1">
            <a:spLocks noGrp="1"/>
          </p:cNvSpPr>
          <p:nvPr>
            <p:ph type="title" idx="4"/>
          </p:nvPr>
        </p:nvSpPr>
        <p:spPr>
          <a:xfrm>
            <a:off x="2242402" y="3341825"/>
            <a:ext cx="1879800" cy="40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services</a:t>
            </a:r>
            <a:endParaRPr/>
          </a:p>
        </p:txBody>
      </p:sp>
      <p:sp>
        <p:nvSpPr>
          <p:cNvPr id="567" name="Google Shape;567;p36"/>
          <p:cNvSpPr txBox="1">
            <a:spLocks noGrp="1"/>
          </p:cNvSpPr>
          <p:nvPr>
            <p:ph type="subTitle" idx="5"/>
          </p:nvPr>
        </p:nvSpPr>
        <p:spPr>
          <a:xfrm>
            <a:off x="2087410" y="3782550"/>
            <a:ext cx="2229600" cy="53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a:t>You can describe the topic of the section here</a:t>
            </a:r>
            <a:endParaRPr/>
          </a:p>
        </p:txBody>
      </p:sp>
      <p:sp>
        <p:nvSpPr>
          <p:cNvPr id="568" name="Google Shape;568;p36"/>
          <p:cNvSpPr txBox="1">
            <a:spLocks noGrp="1"/>
          </p:cNvSpPr>
          <p:nvPr>
            <p:ph type="title" idx="6"/>
          </p:nvPr>
        </p:nvSpPr>
        <p:spPr>
          <a:xfrm>
            <a:off x="6109156" y="3339725"/>
            <a:ext cx="1883700" cy="40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team</a:t>
            </a:r>
            <a:endParaRPr/>
          </a:p>
        </p:txBody>
      </p:sp>
      <p:sp>
        <p:nvSpPr>
          <p:cNvPr id="569" name="Google Shape;569;p36"/>
          <p:cNvSpPr txBox="1">
            <a:spLocks noGrp="1"/>
          </p:cNvSpPr>
          <p:nvPr>
            <p:ph type="subTitle" idx="7"/>
          </p:nvPr>
        </p:nvSpPr>
        <p:spPr>
          <a:xfrm>
            <a:off x="5932350" y="3782554"/>
            <a:ext cx="2237400" cy="53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a:t>You can describe the topic of the section here</a:t>
            </a:r>
            <a:endParaRPr/>
          </a:p>
        </p:txBody>
      </p:sp>
      <p:sp>
        <p:nvSpPr>
          <p:cNvPr id="570" name="Google Shape;570;p36"/>
          <p:cNvSpPr txBox="1">
            <a:spLocks noGrp="1"/>
          </p:cNvSpPr>
          <p:nvPr>
            <p:ph type="title" idx="8"/>
          </p:nvPr>
        </p:nvSpPr>
        <p:spPr>
          <a:xfrm>
            <a:off x="6109156" y="1985865"/>
            <a:ext cx="1883700" cy="40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clients</a:t>
            </a:r>
            <a:endParaRPr/>
          </a:p>
        </p:txBody>
      </p:sp>
      <p:sp>
        <p:nvSpPr>
          <p:cNvPr id="571" name="Google Shape;571;p36"/>
          <p:cNvSpPr txBox="1">
            <a:spLocks noGrp="1"/>
          </p:cNvSpPr>
          <p:nvPr>
            <p:ph type="subTitle" idx="9"/>
          </p:nvPr>
        </p:nvSpPr>
        <p:spPr>
          <a:xfrm>
            <a:off x="5932362" y="2424850"/>
            <a:ext cx="2237400" cy="53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a:t>You can describe the topic of the section here</a:t>
            </a:r>
            <a:endParaRPr/>
          </a:p>
        </p:txBody>
      </p:sp>
      <p:sp>
        <p:nvSpPr>
          <p:cNvPr id="572" name="Google Shape;572;p36"/>
          <p:cNvSpPr txBox="1">
            <a:spLocks noGrp="1"/>
          </p:cNvSpPr>
          <p:nvPr>
            <p:ph type="title" idx="13"/>
          </p:nvPr>
        </p:nvSpPr>
        <p:spPr>
          <a:xfrm rot="1296">
            <a:off x="4795981" y="1964342"/>
            <a:ext cx="795600" cy="59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73" name="Google Shape;573;p36"/>
          <p:cNvSpPr txBox="1">
            <a:spLocks noGrp="1"/>
          </p:cNvSpPr>
          <p:nvPr>
            <p:ph type="title" idx="14"/>
          </p:nvPr>
        </p:nvSpPr>
        <p:spPr>
          <a:xfrm rot="1302">
            <a:off x="882700" y="1964200"/>
            <a:ext cx="792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574" name="Google Shape;574;p36"/>
          <p:cNvSpPr txBox="1">
            <a:spLocks noGrp="1"/>
          </p:cNvSpPr>
          <p:nvPr>
            <p:ph type="title" idx="15"/>
          </p:nvPr>
        </p:nvSpPr>
        <p:spPr>
          <a:xfrm>
            <a:off x="720000" y="935913"/>
            <a:ext cx="7704000" cy="56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a:t>
            </a:r>
            <a:r>
              <a:rPr lang="en">
                <a:solidFill>
                  <a:schemeClr val="lt1"/>
                </a:solidFill>
              </a:rPr>
              <a:t>contents</a:t>
            </a:r>
            <a:endParaRPr>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51"/>
        <p:cNvGrpSpPr/>
        <p:nvPr/>
      </p:nvGrpSpPr>
      <p:grpSpPr>
        <a:xfrm>
          <a:off x="0" y="0"/>
          <a:ext cx="0" cy="0"/>
          <a:chOff x="0" y="0"/>
          <a:chExt cx="0" cy="0"/>
        </a:xfrm>
      </p:grpSpPr>
      <p:sp>
        <p:nvSpPr>
          <p:cNvPr id="1152" name="Google Shape;1152;p63"/>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t>
            </a:r>
            <a:endParaRPr sz="1100">
              <a:solidFill>
                <a:schemeClr val="lt1"/>
              </a:solidFill>
            </a:endParaRPr>
          </a:p>
        </p:txBody>
      </p:sp>
      <p:sp>
        <p:nvSpPr>
          <p:cNvPr id="1153" name="Google Shape;1153;p6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1154" name="Google Shape;1154;p63"/>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1155" name="Google Shape;1155;p63">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Pana</a:t>
            </a:r>
            <a:endParaRPr b="1">
              <a:solidFill>
                <a:schemeClr val="dk2"/>
              </a:solidFill>
            </a:endParaRPr>
          </a:p>
        </p:txBody>
      </p:sp>
      <p:sp>
        <p:nvSpPr>
          <p:cNvPr id="1156" name="Google Shape;1156;p63">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Amico</a:t>
            </a:r>
            <a:endParaRPr b="1">
              <a:solidFill>
                <a:schemeClr val="dk2"/>
              </a:solidFill>
            </a:endParaRPr>
          </a:p>
        </p:txBody>
      </p:sp>
      <p:sp>
        <p:nvSpPr>
          <p:cNvPr id="1157" name="Google Shape;1157;p63">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Bro</a:t>
            </a:r>
            <a:endParaRPr b="1">
              <a:solidFill>
                <a:schemeClr val="dk2"/>
              </a:solidFill>
            </a:endParaRPr>
          </a:p>
        </p:txBody>
      </p:sp>
      <p:sp>
        <p:nvSpPr>
          <p:cNvPr id="1158" name="Google Shape;1158;p63">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Rafiki</a:t>
            </a:r>
            <a:endParaRPr b="1">
              <a:solidFill>
                <a:schemeClr val="dk2"/>
              </a:solidFill>
            </a:endParaRPr>
          </a:p>
        </p:txBody>
      </p:sp>
      <p:pic>
        <p:nvPicPr>
          <p:cNvPr id="1159" name="Google Shape;1159;p63"/>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160" name="Google Shape;1160;p63"/>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1161" name="Google Shape;1161;p63"/>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1162" name="Google Shape;1162;p63"/>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1163" name="Google Shape;1163;p63">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Cuate</a:t>
            </a:r>
            <a:endParaRPr b="1">
              <a:solidFill>
                <a:schemeClr val="dk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67"/>
        <p:cNvGrpSpPr/>
        <p:nvPr/>
      </p:nvGrpSpPr>
      <p:grpSpPr>
        <a:xfrm>
          <a:off x="0" y="0"/>
          <a:ext cx="0" cy="0"/>
          <a:chOff x="0" y="0"/>
          <a:chExt cx="0" cy="0"/>
        </a:xfrm>
      </p:grpSpPr>
      <p:grpSp>
        <p:nvGrpSpPr>
          <p:cNvPr id="1168" name="Google Shape;1168;p64"/>
          <p:cNvGrpSpPr/>
          <p:nvPr/>
        </p:nvGrpSpPr>
        <p:grpSpPr>
          <a:xfrm>
            <a:off x="5048544" y="3019584"/>
            <a:ext cx="442841" cy="514271"/>
            <a:chOff x="4727025" y="1332775"/>
            <a:chExt cx="59900" cy="69625"/>
          </a:xfrm>
        </p:grpSpPr>
        <p:sp>
          <p:nvSpPr>
            <p:cNvPr id="1169" name="Google Shape;1169;p64"/>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4"/>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 name="Google Shape;1171;p64"/>
          <p:cNvGrpSpPr/>
          <p:nvPr/>
        </p:nvGrpSpPr>
        <p:grpSpPr>
          <a:xfrm>
            <a:off x="5723860" y="2267072"/>
            <a:ext cx="500909" cy="500899"/>
            <a:chOff x="4820425" y="1329900"/>
            <a:chExt cx="70175" cy="70350"/>
          </a:xfrm>
        </p:grpSpPr>
        <p:sp>
          <p:nvSpPr>
            <p:cNvPr id="1172" name="Google Shape;1172;p64"/>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4"/>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4"/>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4"/>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 name="Google Shape;1176;p64"/>
          <p:cNvGrpSpPr/>
          <p:nvPr/>
        </p:nvGrpSpPr>
        <p:grpSpPr>
          <a:xfrm>
            <a:off x="6376484" y="2278862"/>
            <a:ext cx="538135" cy="493119"/>
            <a:chOff x="4903200" y="1331525"/>
            <a:chExt cx="73575" cy="67425"/>
          </a:xfrm>
        </p:grpSpPr>
        <p:sp>
          <p:nvSpPr>
            <p:cNvPr id="1177" name="Google Shape;1177;p64"/>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178" name="Google Shape;1178;p64"/>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64"/>
          <p:cNvGrpSpPr/>
          <p:nvPr/>
        </p:nvGrpSpPr>
        <p:grpSpPr>
          <a:xfrm>
            <a:off x="5636435" y="3020840"/>
            <a:ext cx="544563" cy="511895"/>
            <a:chOff x="4815575" y="1416800"/>
            <a:chExt cx="73750" cy="71400"/>
          </a:xfrm>
        </p:grpSpPr>
        <p:sp>
          <p:nvSpPr>
            <p:cNvPr id="1180" name="Google Shape;1180;p64"/>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4"/>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4"/>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64"/>
          <p:cNvGrpSpPr/>
          <p:nvPr/>
        </p:nvGrpSpPr>
        <p:grpSpPr>
          <a:xfrm>
            <a:off x="6333060" y="3020546"/>
            <a:ext cx="602914" cy="512477"/>
            <a:chOff x="4902475" y="1418875"/>
            <a:chExt cx="74500" cy="63775"/>
          </a:xfrm>
        </p:grpSpPr>
        <p:sp>
          <p:nvSpPr>
            <p:cNvPr id="1184" name="Google Shape;1184;p64"/>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4"/>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1186;p64"/>
          <p:cNvGrpSpPr/>
          <p:nvPr/>
        </p:nvGrpSpPr>
        <p:grpSpPr>
          <a:xfrm>
            <a:off x="5748932" y="3759785"/>
            <a:ext cx="515391" cy="525699"/>
            <a:chOff x="4818100" y="1507675"/>
            <a:chExt cx="71225" cy="71625"/>
          </a:xfrm>
        </p:grpSpPr>
        <p:sp>
          <p:nvSpPr>
            <p:cNvPr id="1187" name="Google Shape;1187;p64"/>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4"/>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4"/>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4"/>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1" name="Google Shape;1191;p64"/>
          <p:cNvGrpSpPr/>
          <p:nvPr/>
        </p:nvGrpSpPr>
        <p:grpSpPr>
          <a:xfrm>
            <a:off x="5087034" y="3781317"/>
            <a:ext cx="522956" cy="489869"/>
            <a:chOff x="4721450" y="1509475"/>
            <a:chExt cx="79350" cy="74325"/>
          </a:xfrm>
        </p:grpSpPr>
        <p:sp>
          <p:nvSpPr>
            <p:cNvPr id="1192" name="Google Shape;1192;p64"/>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4"/>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4"/>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4"/>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64"/>
          <p:cNvGrpSpPr/>
          <p:nvPr/>
        </p:nvGrpSpPr>
        <p:grpSpPr>
          <a:xfrm>
            <a:off x="6410277" y="3761069"/>
            <a:ext cx="525704" cy="535436"/>
            <a:chOff x="4906800" y="1507500"/>
            <a:chExt cx="70350" cy="71075"/>
          </a:xfrm>
        </p:grpSpPr>
        <p:sp>
          <p:nvSpPr>
            <p:cNvPr id="1197" name="Google Shape;1197;p64"/>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4"/>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4"/>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4"/>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4"/>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 name="Google Shape;1202;p64"/>
          <p:cNvGrpSpPr/>
          <p:nvPr/>
        </p:nvGrpSpPr>
        <p:grpSpPr>
          <a:xfrm>
            <a:off x="4443099" y="2267050"/>
            <a:ext cx="508054" cy="508095"/>
            <a:chOff x="3736598" y="2170606"/>
            <a:chExt cx="404889" cy="404889"/>
          </a:xfrm>
        </p:grpSpPr>
        <p:sp>
          <p:nvSpPr>
            <p:cNvPr id="1203" name="Google Shape;1203;p64"/>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4"/>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4"/>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4"/>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64"/>
          <p:cNvGrpSpPr/>
          <p:nvPr/>
        </p:nvGrpSpPr>
        <p:grpSpPr>
          <a:xfrm>
            <a:off x="3731139" y="2267145"/>
            <a:ext cx="575790" cy="507904"/>
            <a:chOff x="3161917" y="2170682"/>
            <a:chExt cx="458870" cy="404737"/>
          </a:xfrm>
        </p:grpSpPr>
        <p:sp>
          <p:nvSpPr>
            <p:cNvPr id="1208" name="Google Shape;1208;p64"/>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209" name="Google Shape;1209;p64"/>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4"/>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 name="Google Shape;1211;p64"/>
          <p:cNvGrpSpPr/>
          <p:nvPr/>
        </p:nvGrpSpPr>
        <p:grpSpPr>
          <a:xfrm>
            <a:off x="3758669" y="3027517"/>
            <a:ext cx="520730" cy="498567"/>
            <a:chOff x="3179914" y="2889488"/>
            <a:chExt cx="422876" cy="404911"/>
          </a:xfrm>
        </p:grpSpPr>
        <p:sp>
          <p:nvSpPr>
            <p:cNvPr id="1212" name="Google Shape;1212;p64"/>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64"/>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64"/>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4"/>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64"/>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64"/>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64"/>
          <p:cNvGrpSpPr/>
          <p:nvPr/>
        </p:nvGrpSpPr>
        <p:grpSpPr>
          <a:xfrm>
            <a:off x="4387349" y="3027477"/>
            <a:ext cx="516145" cy="498648"/>
            <a:chOff x="3729467" y="2889422"/>
            <a:chExt cx="419153" cy="404977"/>
          </a:xfrm>
        </p:grpSpPr>
        <p:sp>
          <p:nvSpPr>
            <p:cNvPr id="1219" name="Google Shape;1219;p64"/>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64"/>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64"/>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4"/>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64"/>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4"/>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4"/>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6" name="Google Shape;1226;p64"/>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4"/>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64"/>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4"/>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0" name="Google Shape;1230;p64"/>
          <p:cNvGrpSpPr/>
          <p:nvPr/>
        </p:nvGrpSpPr>
        <p:grpSpPr>
          <a:xfrm>
            <a:off x="7107677" y="2474362"/>
            <a:ext cx="166473" cy="141497"/>
            <a:chOff x="4660325" y="1866850"/>
            <a:chExt cx="68350" cy="58100"/>
          </a:xfrm>
        </p:grpSpPr>
        <p:sp>
          <p:nvSpPr>
            <p:cNvPr id="1231" name="Google Shape;1231;p64"/>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64"/>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 name="Google Shape;1233;p64"/>
          <p:cNvGrpSpPr/>
          <p:nvPr/>
        </p:nvGrpSpPr>
        <p:grpSpPr>
          <a:xfrm>
            <a:off x="7417022" y="2500086"/>
            <a:ext cx="162515" cy="90049"/>
            <a:chOff x="4791775" y="1877500"/>
            <a:chExt cx="66725" cy="36975"/>
          </a:xfrm>
        </p:grpSpPr>
        <p:sp>
          <p:nvSpPr>
            <p:cNvPr id="1234" name="Google Shape;1234;p64"/>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4"/>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 name="Google Shape;1236;p64"/>
          <p:cNvGrpSpPr/>
          <p:nvPr/>
        </p:nvGrpSpPr>
        <p:grpSpPr>
          <a:xfrm>
            <a:off x="7738734" y="2500086"/>
            <a:ext cx="144979" cy="90049"/>
            <a:chOff x="4923925" y="1877500"/>
            <a:chExt cx="59525" cy="36975"/>
          </a:xfrm>
        </p:grpSpPr>
        <p:sp>
          <p:nvSpPr>
            <p:cNvPr id="1237" name="Google Shape;1237;p6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9" name="Google Shape;1239;p64"/>
          <p:cNvGrpSpPr/>
          <p:nvPr/>
        </p:nvGrpSpPr>
        <p:grpSpPr>
          <a:xfrm>
            <a:off x="8033226" y="2482277"/>
            <a:ext cx="141447" cy="125667"/>
            <a:chOff x="5058450" y="1870100"/>
            <a:chExt cx="58075" cy="51600"/>
          </a:xfrm>
        </p:grpSpPr>
        <p:sp>
          <p:nvSpPr>
            <p:cNvPr id="1240" name="Google Shape;1240;p64"/>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4"/>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2" name="Google Shape;1242;p64"/>
          <p:cNvGrpSpPr/>
          <p:nvPr/>
        </p:nvGrpSpPr>
        <p:grpSpPr>
          <a:xfrm>
            <a:off x="7447741" y="2904685"/>
            <a:ext cx="101077" cy="107645"/>
            <a:chOff x="4811425" y="2065025"/>
            <a:chExt cx="41500" cy="44200"/>
          </a:xfrm>
        </p:grpSpPr>
        <p:sp>
          <p:nvSpPr>
            <p:cNvPr id="1243" name="Google Shape;1243;p64"/>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4"/>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 name="Google Shape;1245;p64"/>
          <p:cNvGrpSpPr/>
          <p:nvPr/>
        </p:nvGrpSpPr>
        <p:grpSpPr>
          <a:xfrm>
            <a:off x="7740178" y="2904898"/>
            <a:ext cx="120867" cy="107218"/>
            <a:chOff x="4929875" y="2065025"/>
            <a:chExt cx="49625" cy="44025"/>
          </a:xfrm>
        </p:grpSpPr>
        <p:sp>
          <p:nvSpPr>
            <p:cNvPr id="1246" name="Google Shape;1246;p64"/>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4"/>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 name="Google Shape;1248;p64"/>
          <p:cNvGrpSpPr/>
          <p:nvPr/>
        </p:nvGrpSpPr>
        <p:grpSpPr>
          <a:xfrm>
            <a:off x="8068847" y="2907912"/>
            <a:ext cx="70206" cy="101191"/>
            <a:chOff x="5083925" y="2066350"/>
            <a:chExt cx="28825" cy="41550"/>
          </a:xfrm>
        </p:grpSpPr>
        <p:sp>
          <p:nvSpPr>
            <p:cNvPr id="1249" name="Google Shape;1249;p64"/>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4"/>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1" name="Google Shape;1251;p64"/>
          <p:cNvGrpSpPr/>
          <p:nvPr/>
        </p:nvGrpSpPr>
        <p:grpSpPr>
          <a:xfrm>
            <a:off x="7100401" y="2923559"/>
            <a:ext cx="181026" cy="69896"/>
            <a:chOff x="4659775" y="2072775"/>
            <a:chExt cx="74325" cy="28700"/>
          </a:xfrm>
        </p:grpSpPr>
        <p:sp>
          <p:nvSpPr>
            <p:cNvPr id="1252" name="Google Shape;1252;p64"/>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4"/>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4"/>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5" name="Google Shape;1255;p64"/>
          <p:cNvGrpSpPr/>
          <p:nvPr/>
        </p:nvGrpSpPr>
        <p:grpSpPr>
          <a:xfrm>
            <a:off x="8020257" y="2714124"/>
            <a:ext cx="167387" cy="89197"/>
            <a:chOff x="4662475" y="1976500"/>
            <a:chExt cx="68725" cy="36625"/>
          </a:xfrm>
        </p:grpSpPr>
        <p:sp>
          <p:nvSpPr>
            <p:cNvPr id="1256" name="Google Shape;1256;p64"/>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4"/>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4"/>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64"/>
          <p:cNvGrpSpPr/>
          <p:nvPr/>
        </p:nvGrpSpPr>
        <p:grpSpPr>
          <a:xfrm>
            <a:off x="7717162" y="2717564"/>
            <a:ext cx="166899" cy="82317"/>
            <a:chOff x="4920150" y="1977875"/>
            <a:chExt cx="68525" cy="33800"/>
          </a:xfrm>
        </p:grpSpPr>
        <p:sp>
          <p:nvSpPr>
            <p:cNvPr id="1260" name="Google Shape;1260;p64"/>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4"/>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4"/>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 name="Google Shape;1263;p64"/>
          <p:cNvGrpSpPr/>
          <p:nvPr/>
        </p:nvGrpSpPr>
        <p:grpSpPr>
          <a:xfrm>
            <a:off x="7128319" y="3121482"/>
            <a:ext cx="125190" cy="127858"/>
            <a:chOff x="4676550" y="2160575"/>
            <a:chExt cx="51400" cy="52500"/>
          </a:xfrm>
        </p:grpSpPr>
        <p:sp>
          <p:nvSpPr>
            <p:cNvPr id="1264" name="Google Shape;1264;p64"/>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4"/>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4"/>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 name="Google Shape;1267;p64"/>
          <p:cNvGrpSpPr/>
          <p:nvPr/>
        </p:nvGrpSpPr>
        <p:grpSpPr>
          <a:xfrm>
            <a:off x="7425577" y="3128514"/>
            <a:ext cx="145405" cy="113794"/>
            <a:chOff x="4768325" y="2163475"/>
            <a:chExt cx="59700" cy="46725"/>
          </a:xfrm>
        </p:grpSpPr>
        <p:sp>
          <p:nvSpPr>
            <p:cNvPr id="1268" name="Google Shape;1268;p64"/>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4"/>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0" name="Google Shape;1270;p64"/>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4"/>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4"/>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4"/>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4"/>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4"/>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6" name="Google Shape;1276;p64"/>
          <p:cNvGrpSpPr/>
          <p:nvPr/>
        </p:nvGrpSpPr>
        <p:grpSpPr>
          <a:xfrm>
            <a:off x="7441895" y="3383608"/>
            <a:ext cx="112768" cy="106853"/>
            <a:chOff x="4768575" y="2253950"/>
            <a:chExt cx="46300" cy="43875"/>
          </a:xfrm>
        </p:grpSpPr>
        <p:sp>
          <p:nvSpPr>
            <p:cNvPr id="1277" name="Google Shape;1277;p64"/>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4"/>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64"/>
          <p:cNvGrpSpPr/>
          <p:nvPr/>
        </p:nvGrpSpPr>
        <p:grpSpPr>
          <a:xfrm>
            <a:off x="7741518" y="3872634"/>
            <a:ext cx="118187" cy="146246"/>
            <a:chOff x="4960900" y="2433225"/>
            <a:chExt cx="48525" cy="60050"/>
          </a:xfrm>
        </p:grpSpPr>
        <p:sp>
          <p:nvSpPr>
            <p:cNvPr id="1280" name="Google Shape;1280;p64"/>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4"/>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64"/>
          <p:cNvGrpSpPr/>
          <p:nvPr/>
        </p:nvGrpSpPr>
        <p:grpSpPr>
          <a:xfrm>
            <a:off x="7430083" y="4136695"/>
            <a:ext cx="136394" cy="143810"/>
            <a:chOff x="4854075" y="2527625"/>
            <a:chExt cx="56000" cy="59050"/>
          </a:xfrm>
        </p:grpSpPr>
        <p:sp>
          <p:nvSpPr>
            <p:cNvPr id="1283" name="Google Shape;1283;p64"/>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4"/>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5" name="Google Shape;1285;p64"/>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4"/>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4"/>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8" name="Google Shape;1288;p64"/>
          <p:cNvGrpSpPr/>
          <p:nvPr/>
        </p:nvGrpSpPr>
        <p:grpSpPr>
          <a:xfrm>
            <a:off x="8054294" y="3600439"/>
            <a:ext cx="99312" cy="160797"/>
            <a:chOff x="5059700" y="2334775"/>
            <a:chExt cx="40775" cy="66025"/>
          </a:xfrm>
        </p:grpSpPr>
        <p:sp>
          <p:nvSpPr>
            <p:cNvPr id="1289" name="Google Shape;1289;p64"/>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4"/>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4"/>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4"/>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4"/>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64"/>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4"/>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4"/>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4"/>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 name="Google Shape;1298;p64"/>
          <p:cNvGrpSpPr/>
          <p:nvPr/>
        </p:nvGrpSpPr>
        <p:grpSpPr>
          <a:xfrm>
            <a:off x="8011458" y="3865571"/>
            <a:ext cx="184984" cy="160371"/>
            <a:chOff x="5037700" y="2430325"/>
            <a:chExt cx="75950" cy="65850"/>
          </a:xfrm>
        </p:grpSpPr>
        <p:sp>
          <p:nvSpPr>
            <p:cNvPr id="1299" name="Google Shape;1299;p64"/>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4"/>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1" name="Google Shape;1301;p64"/>
          <p:cNvGrpSpPr/>
          <p:nvPr/>
        </p:nvGrpSpPr>
        <p:grpSpPr>
          <a:xfrm>
            <a:off x="7430964" y="3632023"/>
            <a:ext cx="173014" cy="97629"/>
            <a:chOff x="4756975" y="2341800"/>
            <a:chExt cx="91975" cy="51925"/>
          </a:xfrm>
        </p:grpSpPr>
        <p:sp>
          <p:nvSpPr>
            <p:cNvPr id="1302" name="Google Shape;1302;p64"/>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4"/>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4"/>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4"/>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4"/>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4"/>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4"/>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4"/>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4"/>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4"/>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4"/>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4"/>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4"/>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4"/>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4"/>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4"/>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4"/>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4"/>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4"/>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4"/>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2" name="Google Shape;1322;p64"/>
          <p:cNvGrpSpPr/>
          <p:nvPr/>
        </p:nvGrpSpPr>
        <p:grpSpPr>
          <a:xfrm>
            <a:off x="7697901" y="4120720"/>
            <a:ext cx="212497" cy="175761"/>
            <a:chOff x="4943575" y="2516350"/>
            <a:chExt cx="98675" cy="81700"/>
          </a:xfrm>
        </p:grpSpPr>
        <p:sp>
          <p:nvSpPr>
            <p:cNvPr id="1323" name="Google Shape;1323;p64"/>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4"/>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64"/>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4"/>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4"/>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4"/>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4"/>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4"/>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4"/>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4"/>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4"/>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4"/>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4"/>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4"/>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64"/>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4"/>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4"/>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4"/>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4"/>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4"/>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4"/>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4"/>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4"/>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4"/>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4"/>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4"/>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4"/>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4"/>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4"/>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4"/>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4"/>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4"/>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4"/>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4"/>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4"/>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4"/>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4"/>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4"/>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4"/>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4"/>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4"/>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64"/>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4"/>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4"/>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4"/>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4"/>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4"/>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4"/>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4"/>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4"/>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4"/>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4"/>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4"/>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4"/>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4"/>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4"/>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4"/>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4"/>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4"/>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4"/>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4"/>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4"/>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4"/>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4"/>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4"/>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4"/>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4"/>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4"/>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4"/>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4"/>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4"/>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4"/>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4"/>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4"/>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4"/>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4"/>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4"/>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4"/>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64"/>
          <p:cNvGrpSpPr/>
          <p:nvPr/>
        </p:nvGrpSpPr>
        <p:grpSpPr>
          <a:xfrm>
            <a:off x="1955962" y="3346963"/>
            <a:ext cx="965351" cy="134611"/>
            <a:chOff x="4411970" y="2962952"/>
            <a:chExt cx="706544" cy="104212"/>
          </a:xfrm>
        </p:grpSpPr>
        <p:sp>
          <p:nvSpPr>
            <p:cNvPr id="1402" name="Google Shape;1402;p64"/>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4"/>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4"/>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4"/>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64"/>
          <p:cNvGrpSpPr/>
          <p:nvPr/>
        </p:nvGrpSpPr>
        <p:grpSpPr>
          <a:xfrm>
            <a:off x="1955962" y="2935877"/>
            <a:ext cx="960158" cy="289172"/>
            <a:chOff x="4411970" y="2726085"/>
            <a:chExt cx="643107" cy="193659"/>
          </a:xfrm>
        </p:grpSpPr>
        <p:sp>
          <p:nvSpPr>
            <p:cNvPr id="1407" name="Google Shape;1407;p64"/>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4"/>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4"/>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64"/>
          <p:cNvGrpSpPr/>
          <p:nvPr/>
        </p:nvGrpSpPr>
        <p:grpSpPr>
          <a:xfrm>
            <a:off x="958854" y="3201987"/>
            <a:ext cx="833173" cy="259209"/>
            <a:chOff x="4411970" y="4340222"/>
            <a:chExt cx="779467" cy="242683"/>
          </a:xfrm>
        </p:grpSpPr>
        <p:sp>
          <p:nvSpPr>
            <p:cNvPr id="1411" name="Google Shape;1411;p64"/>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4"/>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4"/>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4" name="Google Shape;1414;p64"/>
          <p:cNvGrpSpPr/>
          <p:nvPr/>
        </p:nvGrpSpPr>
        <p:grpSpPr>
          <a:xfrm>
            <a:off x="1955962" y="2597733"/>
            <a:ext cx="965160" cy="216230"/>
            <a:chOff x="4411970" y="2468674"/>
            <a:chExt cx="747317" cy="167425"/>
          </a:xfrm>
        </p:grpSpPr>
        <p:sp>
          <p:nvSpPr>
            <p:cNvPr id="1415" name="Google Shape;1415;p64"/>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4"/>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7" name="Google Shape;1417;p64"/>
          <p:cNvGrpSpPr/>
          <p:nvPr/>
        </p:nvGrpSpPr>
        <p:grpSpPr>
          <a:xfrm>
            <a:off x="954709" y="2502450"/>
            <a:ext cx="810451" cy="319148"/>
            <a:chOff x="4411970" y="3686602"/>
            <a:chExt cx="797845" cy="314215"/>
          </a:xfrm>
        </p:grpSpPr>
        <p:sp>
          <p:nvSpPr>
            <p:cNvPr id="1418" name="Google Shape;1418;p64"/>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4"/>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4"/>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4"/>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64"/>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3" name="Google Shape;1423;p64"/>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4" name="Google Shape;1424;p64"/>
          <p:cNvGrpSpPr/>
          <p:nvPr/>
        </p:nvGrpSpPr>
        <p:grpSpPr>
          <a:xfrm>
            <a:off x="954806" y="2256974"/>
            <a:ext cx="1970333" cy="208784"/>
            <a:chOff x="6336019" y="3733725"/>
            <a:chExt cx="2566206" cy="351310"/>
          </a:xfrm>
        </p:grpSpPr>
        <p:sp>
          <p:nvSpPr>
            <p:cNvPr id="1425" name="Google Shape;1425;p64"/>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4"/>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4"/>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4"/>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9" name="Google Shape;1429;p64"/>
          <p:cNvGrpSpPr/>
          <p:nvPr/>
        </p:nvGrpSpPr>
        <p:grpSpPr>
          <a:xfrm>
            <a:off x="1955962" y="3864529"/>
            <a:ext cx="946551" cy="153200"/>
            <a:chOff x="4404545" y="3301592"/>
            <a:chExt cx="782403" cy="129272"/>
          </a:xfrm>
        </p:grpSpPr>
        <p:sp>
          <p:nvSpPr>
            <p:cNvPr id="1430" name="Google Shape;1430;p64"/>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64"/>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 name="Google Shape;1432;p64"/>
          <p:cNvGrpSpPr/>
          <p:nvPr/>
        </p:nvGrpSpPr>
        <p:grpSpPr>
          <a:xfrm>
            <a:off x="1955962" y="3603488"/>
            <a:ext cx="962257" cy="139127"/>
            <a:chOff x="4411970" y="3131459"/>
            <a:chExt cx="710520" cy="117397"/>
          </a:xfrm>
        </p:grpSpPr>
        <p:sp>
          <p:nvSpPr>
            <p:cNvPr id="1433" name="Google Shape;1433;p64"/>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4"/>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64"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6" name="Google Shape;1436;p64"/>
          <p:cNvGrpSpPr/>
          <p:nvPr/>
        </p:nvGrpSpPr>
        <p:grpSpPr>
          <a:xfrm>
            <a:off x="956107" y="3538282"/>
            <a:ext cx="823838" cy="458988"/>
            <a:chOff x="4411970" y="1801825"/>
            <a:chExt cx="734586" cy="409262"/>
          </a:xfrm>
        </p:grpSpPr>
        <p:sp>
          <p:nvSpPr>
            <p:cNvPr id="1437" name="Google Shape;1437;p64"/>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4"/>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64"/>
          <p:cNvGrpSpPr/>
          <p:nvPr/>
        </p:nvGrpSpPr>
        <p:grpSpPr>
          <a:xfrm>
            <a:off x="956107" y="4086708"/>
            <a:ext cx="856348" cy="212039"/>
            <a:chOff x="4411970" y="2233974"/>
            <a:chExt cx="763574" cy="189068"/>
          </a:xfrm>
        </p:grpSpPr>
        <p:sp>
          <p:nvSpPr>
            <p:cNvPr id="1440" name="Google Shape;1440;p64"/>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4"/>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2" name="Google Shape;1442;p64"/>
          <p:cNvGrpSpPr/>
          <p:nvPr/>
        </p:nvGrpSpPr>
        <p:grpSpPr>
          <a:xfrm>
            <a:off x="3066303" y="2262044"/>
            <a:ext cx="511602" cy="511602"/>
            <a:chOff x="5681300" y="2527788"/>
            <a:chExt cx="805800" cy="805800"/>
          </a:xfrm>
        </p:grpSpPr>
        <p:sp>
          <p:nvSpPr>
            <p:cNvPr id="1443" name="Google Shape;1443;p64"/>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4"/>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5" name="Google Shape;1445;p64"/>
          <p:cNvGrpSpPr/>
          <p:nvPr/>
        </p:nvGrpSpPr>
        <p:grpSpPr>
          <a:xfrm>
            <a:off x="3063497" y="3028627"/>
            <a:ext cx="513021" cy="512935"/>
            <a:chOff x="4049800" y="640400"/>
            <a:chExt cx="858900" cy="858900"/>
          </a:xfrm>
        </p:grpSpPr>
        <p:sp>
          <p:nvSpPr>
            <p:cNvPr id="1446" name="Google Shape;1446;p64"/>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4"/>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8" name="Google Shape;1448;p64"/>
          <p:cNvGrpSpPr/>
          <p:nvPr/>
        </p:nvGrpSpPr>
        <p:grpSpPr>
          <a:xfrm>
            <a:off x="2980696" y="3680519"/>
            <a:ext cx="686489" cy="686585"/>
            <a:chOff x="5080188" y="927900"/>
            <a:chExt cx="961200" cy="961200"/>
          </a:xfrm>
        </p:grpSpPr>
        <p:sp>
          <p:nvSpPr>
            <p:cNvPr id="1449" name="Google Shape;1449;p64"/>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4"/>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4"/>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4"/>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4"/>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4"/>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4"/>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4"/>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7" name="Google Shape;1457;p64"/>
          <p:cNvGrpSpPr/>
          <p:nvPr/>
        </p:nvGrpSpPr>
        <p:grpSpPr>
          <a:xfrm>
            <a:off x="3763848" y="3773248"/>
            <a:ext cx="510373" cy="510937"/>
            <a:chOff x="7508249" y="1522825"/>
            <a:chExt cx="1326332" cy="1322987"/>
          </a:xfrm>
        </p:grpSpPr>
        <p:sp>
          <p:nvSpPr>
            <p:cNvPr id="1458" name="Google Shape;1458;p64"/>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4"/>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4"/>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4"/>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4"/>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4"/>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4"/>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4"/>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4"/>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4"/>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64"/>
          <p:cNvGrpSpPr/>
          <p:nvPr/>
        </p:nvGrpSpPr>
        <p:grpSpPr>
          <a:xfrm>
            <a:off x="4455441" y="3774653"/>
            <a:ext cx="492652" cy="503348"/>
            <a:chOff x="6039282" y="1042577"/>
            <a:chExt cx="734315" cy="731929"/>
          </a:xfrm>
        </p:grpSpPr>
        <p:sp>
          <p:nvSpPr>
            <p:cNvPr id="1469" name="Google Shape;1469;p64"/>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4"/>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4"/>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4"/>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4"/>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4"/>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4"/>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4"/>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4"/>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4"/>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4"/>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4"/>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4"/>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4"/>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4"/>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4"/>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4"/>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4"/>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4"/>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4"/>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4"/>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0" name="Google Shape;1490;p64"/>
          <p:cNvGrpSpPr/>
          <p:nvPr/>
        </p:nvGrpSpPr>
        <p:grpSpPr>
          <a:xfrm>
            <a:off x="5095855" y="2270694"/>
            <a:ext cx="483304" cy="504902"/>
            <a:chOff x="1825800" y="1651625"/>
            <a:chExt cx="568125" cy="591775"/>
          </a:xfrm>
        </p:grpSpPr>
        <p:sp>
          <p:nvSpPr>
            <p:cNvPr id="1491" name="Google Shape;1491;p64"/>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4"/>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4"/>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4"/>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4"/>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4"/>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7" name="Google Shape;1497;p64"/>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4"/>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4"/>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4"/>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4"/>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1502" name="Google Shape;1502;p6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06"/>
        <p:cNvGrpSpPr/>
        <p:nvPr/>
      </p:nvGrpSpPr>
      <p:grpSpPr>
        <a:xfrm>
          <a:off x="0" y="0"/>
          <a:ext cx="0" cy="0"/>
          <a:chOff x="0" y="0"/>
          <a:chExt cx="0" cy="0"/>
        </a:xfrm>
      </p:grpSpPr>
      <p:grpSp>
        <p:nvGrpSpPr>
          <p:cNvPr id="1507" name="Google Shape;1507;p65"/>
          <p:cNvGrpSpPr/>
          <p:nvPr/>
        </p:nvGrpSpPr>
        <p:grpSpPr>
          <a:xfrm>
            <a:off x="722059" y="955168"/>
            <a:ext cx="2492868" cy="1379876"/>
            <a:chOff x="2654821" y="2311071"/>
            <a:chExt cx="2279715" cy="1262120"/>
          </a:xfrm>
        </p:grpSpPr>
        <p:grpSp>
          <p:nvGrpSpPr>
            <p:cNvPr id="1508" name="Google Shape;1508;p65"/>
            <p:cNvGrpSpPr/>
            <p:nvPr/>
          </p:nvGrpSpPr>
          <p:grpSpPr>
            <a:xfrm>
              <a:off x="4034269" y="2840745"/>
              <a:ext cx="40212" cy="36437"/>
              <a:chOff x="4293400" y="2574725"/>
              <a:chExt cx="84425" cy="80100"/>
            </a:xfrm>
          </p:grpSpPr>
          <p:sp>
            <p:nvSpPr>
              <p:cNvPr id="1509" name="Google Shape;1509;p6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510" name="Google Shape;1510;p6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1" name="Google Shape;1511;p65"/>
            <p:cNvGrpSpPr/>
            <p:nvPr/>
          </p:nvGrpSpPr>
          <p:grpSpPr>
            <a:xfrm>
              <a:off x="3894606" y="2334874"/>
              <a:ext cx="913198" cy="518984"/>
              <a:chOff x="4000175" y="1462675"/>
              <a:chExt cx="1917275" cy="1140875"/>
            </a:xfrm>
          </p:grpSpPr>
          <p:sp>
            <p:nvSpPr>
              <p:cNvPr id="1512" name="Google Shape;1512;p6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513" name="Google Shape;1513;p65"/>
              <p:cNvGrpSpPr/>
              <p:nvPr/>
            </p:nvGrpSpPr>
            <p:grpSpPr>
              <a:xfrm>
                <a:off x="4000175" y="1462675"/>
                <a:ext cx="1917275" cy="1140875"/>
                <a:chOff x="4000175" y="1462675"/>
                <a:chExt cx="1917275" cy="1140875"/>
              </a:xfrm>
            </p:grpSpPr>
            <p:sp>
              <p:nvSpPr>
                <p:cNvPr id="1514" name="Google Shape;1514;p6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515" name="Google Shape;1515;p6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19" name="Google Shape;1519;p6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20" name="Google Shape;1520;p65"/>
            <p:cNvGrpSpPr/>
            <p:nvPr/>
          </p:nvGrpSpPr>
          <p:grpSpPr>
            <a:xfrm>
              <a:off x="3875768" y="2846704"/>
              <a:ext cx="44796" cy="47366"/>
              <a:chOff x="3960625" y="2587825"/>
              <a:chExt cx="94050" cy="104125"/>
            </a:xfrm>
          </p:grpSpPr>
          <p:sp>
            <p:nvSpPr>
              <p:cNvPr id="1521" name="Google Shape;1521;p6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522" name="Google Shape;1522;p6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65"/>
            <p:cNvGrpSpPr/>
            <p:nvPr/>
          </p:nvGrpSpPr>
          <p:grpSpPr>
            <a:xfrm>
              <a:off x="3782759" y="2807162"/>
              <a:ext cx="82686" cy="85487"/>
              <a:chOff x="3765350" y="2500900"/>
              <a:chExt cx="173600" cy="187925"/>
            </a:xfrm>
          </p:grpSpPr>
          <p:sp>
            <p:nvSpPr>
              <p:cNvPr id="1524" name="Google Shape;1524;p6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525" name="Google Shape;1525;p6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0" name="Google Shape;1530;p65"/>
            <p:cNvGrpSpPr/>
            <p:nvPr/>
          </p:nvGrpSpPr>
          <p:grpSpPr>
            <a:xfrm>
              <a:off x="3775674" y="2798496"/>
              <a:ext cx="40545" cy="23564"/>
              <a:chOff x="3750475" y="2481850"/>
              <a:chExt cx="85125" cy="51800"/>
            </a:xfrm>
          </p:grpSpPr>
          <p:sp>
            <p:nvSpPr>
              <p:cNvPr id="1531" name="Google Shape;1531;p6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533" name="Google Shape;1533;p65"/>
            <p:cNvGrpSpPr/>
            <p:nvPr/>
          </p:nvGrpSpPr>
          <p:grpSpPr>
            <a:xfrm>
              <a:off x="3716946" y="2776024"/>
              <a:ext cx="81971" cy="76912"/>
              <a:chOff x="3627175" y="2432450"/>
              <a:chExt cx="172100" cy="169075"/>
            </a:xfrm>
          </p:grpSpPr>
          <p:sp>
            <p:nvSpPr>
              <p:cNvPr id="1534" name="Google Shape;1534;p6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536" name="Google Shape;1536;p6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537" name="Google Shape;1537;p65"/>
            <p:cNvGrpSpPr/>
            <p:nvPr/>
          </p:nvGrpSpPr>
          <p:grpSpPr>
            <a:xfrm>
              <a:off x="3685682" y="2845624"/>
              <a:ext cx="29311" cy="45055"/>
              <a:chOff x="3561536" y="2585450"/>
              <a:chExt cx="61539" cy="99045"/>
            </a:xfrm>
          </p:grpSpPr>
          <p:sp>
            <p:nvSpPr>
              <p:cNvPr id="1538" name="Google Shape;1538;p6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540" name="Google Shape;1540;p65"/>
            <p:cNvGrpSpPr/>
            <p:nvPr/>
          </p:nvGrpSpPr>
          <p:grpSpPr>
            <a:xfrm>
              <a:off x="3849905" y="2572252"/>
              <a:ext cx="74339" cy="119559"/>
              <a:chOff x="3906325" y="1984500"/>
              <a:chExt cx="156075" cy="262825"/>
            </a:xfrm>
          </p:grpSpPr>
          <p:sp>
            <p:nvSpPr>
              <p:cNvPr id="1541" name="Google Shape;1541;p6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542" name="Google Shape;1542;p6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3" name="Google Shape;1543;p65"/>
            <p:cNvGrpSpPr/>
            <p:nvPr/>
          </p:nvGrpSpPr>
          <p:grpSpPr>
            <a:xfrm>
              <a:off x="2654821" y="2414345"/>
              <a:ext cx="667570" cy="558731"/>
              <a:chOff x="1397225" y="1637375"/>
              <a:chExt cx="1401575" cy="1228250"/>
            </a:xfrm>
          </p:grpSpPr>
          <p:sp>
            <p:nvSpPr>
              <p:cNvPr id="1544" name="Google Shape;1544;p6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545" name="Google Shape;1545;p65"/>
              <p:cNvGrpSpPr/>
              <p:nvPr/>
            </p:nvGrpSpPr>
            <p:grpSpPr>
              <a:xfrm>
                <a:off x="1397225" y="1637375"/>
                <a:ext cx="1398775" cy="1228250"/>
                <a:chOff x="1397225" y="1637375"/>
                <a:chExt cx="1398775" cy="1228250"/>
              </a:xfrm>
            </p:grpSpPr>
            <p:sp>
              <p:nvSpPr>
                <p:cNvPr id="1546" name="Google Shape;1546;p6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48" name="Google Shape;1548;p65"/>
            <p:cNvGrpSpPr/>
            <p:nvPr/>
          </p:nvGrpSpPr>
          <p:grpSpPr>
            <a:xfrm>
              <a:off x="3230417" y="3103734"/>
              <a:ext cx="282982" cy="280332"/>
              <a:chOff x="2605700" y="3152850"/>
              <a:chExt cx="594125" cy="616250"/>
            </a:xfrm>
          </p:grpSpPr>
          <p:sp>
            <p:nvSpPr>
              <p:cNvPr id="1549" name="Google Shape;1549;p6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550" name="Google Shape;1550;p6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551" name="Google Shape;1551;p65"/>
            <p:cNvGrpSpPr/>
            <p:nvPr/>
          </p:nvGrpSpPr>
          <p:grpSpPr>
            <a:xfrm>
              <a:off x="3265985" y="3226989"/>
              <a:ext cx="87151" cy="346202"/>
              <a:chOff x="2680375" y="3423800"/>
              <a:chExt cx="182975" cy="761050"/>
            </a:xfrm>
          </p:grpSpPr>
          <p:sp>
            <p:nvSpPr>
              <p:cNvPr id="1552" name="Google Shape;1552;p6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553" name="Google Shape;1553;p6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4" name="Google Shape;1554;p65"/>
            <p:cNvGrpSpPr/>
            <p:nvPr/>
          </p:nvGrpSpPr>
          <p:grpSpPr>
            <a:xfrm>
              <a:off x="3855466" y="3289811"/>
              <a:ext cx="112514" cy="94210"/>
              <a:chOff x="3918000" y="3561900"/>
              <a:chExt cx="236225" cy="207100"/>
            </a:xfrm>
          </p:grpSpPr>
          <p:sp>
            <p:nvSpPr>
              <p:cNvPr id="1555" name="Google Shape;1555;p6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556" name="Google Shape;1556;p6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7" name="Google Shape;1557;p6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560" name="Google Shape;1560;p65"/>
            <p:cNvGrpSpPr/>
            <p:nvPr/>
          </p:nvGrpSpPr>
          <p:grpSpPr>
            <a:xfrm>
              <a:off x="2905224" y="2311071"/>
              <a:ext cx="596721" cy="528992"/>
              <a:chOff x="1922950" y="1410350"/>
              <a:chExt cx="1252825" cy="1162875"/>
            </a:xfrm>
          </p:grpSpPr>
          <p:sp>
            <p:nvSpPr>
              <p:cNvPr id="1561" name="Google Shape;1561;p6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577" name="Google Shape;1577;p6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97" name="Google Shape;1597;p6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98" name="Google Shape;1598;p6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9" name="Google Shape;1599;p65"/>
            <p:cNvGrpSpPr/>
            <p:nvPr/>
          </p:nvGrpSpPr>
          <p:grpSpPr>
            <a:xfrm>
              <a:off x="3280929" y="3294542"/>
              <a:ext cx="109894" cy="272224"/>
              <a:chOff x="2711750" y="3572300"/>
              <a:chExt cx="230725" cy="598425"/>
            </a:xfrm>
          </p:grpSpPr>
          <p:sp>
            <p:nvSpPr>
              <p:cNvPr id="1600" name="Google Shape;1600;p6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2" name="Google Shape;1602;p6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3" name="Google Shape;1603;p65"/>
            <p:cNvGrpSpPr/>
            <p:nvPr/>
          </p:nvGrpSpPr>
          <p:grpSpPr>
            <a:xfrm>
              <a:off x="3790439" y="2408636"/>
              <a:ext cx="73017" cy="75684"/>
              <a:chOff x="3781475" y="1624825"/>
              <a:chExt cx="153300" cy="166375"/>
            </a:xfrm>
          </p:grpSpPr>
          <p:sp>
            <p:nvSpPr>
              <p:cNvPr id="1604" name="Google Shape;1604;p6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8" name="Google Shape;1608;p6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5" name="Google Shape;1615;p65"/>
            <p:cNvGrpSpPr/>
            <p:nvPr/>
          </p:nvGrpSpPr>
          <p:grpSpPr>
            <a:xfrm>
              <a:off x="4403342" y="3107749"/>
              <a:ext cx="316680" cy="101374"/>
              <a:chOff x="5068275" y="3161675"/>
              <a:chExt cx="664875" cy="222850"/>
            </a:xfrm>
          </p:grpSpPr>
          <p:sp>
            <p:nvSpPr>
              <p:cNvPr id="1616" name="Google Shape;1616;p6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0" name="Google Shape;1620;p6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9" name="Google Shape;1649;p65"/>
            <p:cNvGrpSpPr/>
            <p:nvPr/>
          </p:nvGrpSpPr>
          <p:grpSpPr>
            <a:xfrm>
              <a:off x="3697513" y="2707266"/>
              <a:ext cx="59549" cy="79733"/>
              <a:chOff x="3586375" y="2281300"/>
              <a:chExt cx="125025" cy="175275"/>
            </a:xfrm>
          </p:grpSpPr>
          <p:sp>
            <p:nvSpPr>
              <p:cNvPr id="1650" name="Google Shape;1650;p6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2" name="Google Shape;1652;p6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3" name="Google Shape;1653;p65"/>
            <p:cNvGrpSpPr/>
            <p:nvPr/>
          </p:nvGrpSpPr>
          <p:grpSpPr>
            <a:xfrm>
              <a:off x="4513224" y="3221724"/>
              <a:ext cx="274563" cy="280321"/>
              <a:chOff x="5298975" y="3412225"/>
              <a:chExt cx="576450" cy="616225"/>
            </a:xfrm>
          </p:grpSpPr>
          <p:sp>
            <p:nvSpPr>
              <p:cNvPr id="1654" name="Google Shape;1654;p6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55" name="Google Shape;1655;p6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6" name="Google Shape;1656;p65"/>
            <p:cNvGrpSpPr/>
            <p:nvPr/>
          </p:nvGrpSpPr>
          <p:grpSpPr>
            <a:xfrm>
              <a:off x="4824403" y="3421846"/>
              <a:ext cx="110132" cy="130647"/>
              <a:chOff x="5952300" y="3852150"/>
              <a:chExt cx="231225" cy="287200"/>
            </a:xfrm>
          </p:grpSpPr>
          <p:sp>
            <p:nvSpPr>
              <p:cNvPr id="1657" name="Google Shape;1657;p6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9" name="Google Shape;1659;p6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7" name="Google Shape;1667;p65"/>
            <p:cNvGrpSpPr/>
            <p:nvPr/>
          </p:nvGrpSpPr>
          <p:grpSpPr>
            <a:xfrm>
              <a:off x="4295710" y="3079670"/>
              <a:ext cx="14968" cy="27135"/>
              <a:chOff x="4842300" y="3099950"/>
              <a:chExt cx="31425" cy="59650"/>
            </a:xfrm>
          </p:grpSpPr>
          <p:sp>
            <p:nvSpPr>
              <p:cNvPr id="1668" name="Google Shape;1668;p6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2" name="Google Shape;1672;p6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0" name="Google Shape;1680;p65"/>
            <p:cNvGrpSpPr/>
            <p:nvPr/>
          </p:nvGrpSpPr>
          <p:grpSpPr>
            <a:xfrm>
              <a:off x="3831056" y="2816010"/>
              <a:ext cx="37378" cy="27612"/>
              <a:chOff x="3866750" y="2520350"/>
              <a:chExt cx="78475" cy="60700"/>
            </a:xfrm>
          </p:grpSpPr>
          <p:sp>
            <p:nvSpPr>
              <p:cNvPr id="1681" name="Google Shape;1681;p6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5" name="Google Shape;1685;p6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02" name="Google Shape;1702;p6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14" name="Google Shape;1714;p6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7" name="Google Shape;1727;p65"/>
            <p:cNvGrpSpPr/>
            <p:nvPr/>
          </p:nvGrpSpPr>
          <p:grpSpPr>
            <a:xfrm>
              <a:off x="3632736" y="3051591"/>
              <a:ext cx="63288" cy="45217"/>
              <a:chOff x="3450375" y="3038225"/>
              <a:chExt cx="132875" cy="99400"/>
            </a:xfrm>
          </p:grpSpPr>
          <p:sp>
            <p:nvSpPr>
              <p:cNvPr id="1728" name="Google Shape;1728;p6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0" name="Google Shape;1730;p6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39" name="Google Shape;1739;p6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49" name="Google Shape;1749;p6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55" name="Google Shape;1755;p6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5"/>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65"/>
          <p:cNvGrpSpPr/>
          <p:nvPr/>
        </p:nvGrpSpPr>
        <p:grpSpPr>
          <a:xfrm>
            <a:off x="719116" y="2850945"/>
            <a:ext cx="2622876" cy="1333540"/>
            <a:chOff x="238125" y="1038125"/>
            <a:chExt cx="7146800" cy="3633625"/>
          </a:xfrm>
        </p:grpSpPr>
        <p:sp>
          <p:nvSpPr>
            <p:cNvPr id="1766" name="Google Shape;1766;p65"/>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5"/>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5"/>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5"/>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5"/>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5"/>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5"/>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5"/>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5"/>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5"/>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5"/>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5"/>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5"/>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5"/>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5"/>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5"/>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5"/>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5"/>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5"/>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5"/>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5"/>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5"/>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5"/>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5"/>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5"/>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5"/>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5"/>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5"/>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5"/>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5"/>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5"/>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5"/>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5"/>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5"/>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5"/>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5"/>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5"/>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5"/>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5"/>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5"/>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5"/>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5"/>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5"/>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5"/>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5"/>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5"/>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5"/>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5"/>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5"/>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5"/>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5"/>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5"/>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5"/>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5"/>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5"/>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5"/>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5"/>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5"/>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5"/>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5"/>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5"/>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5"/>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5"/>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5"/>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5"/>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5"/>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5"/>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5"/>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5"/>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5"/>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5"/>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5"/>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5"/>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5"/>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5"/>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5"/>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5"/>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5"/>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5"/>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5"/>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5"/>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5"/>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5"/>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5"/>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5"/>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5"/>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5"/>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5"/>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5"/>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5"/>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5"/>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5"/>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5"/>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5"/>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5"/>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5"/>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5"/>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5"/>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5"/>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5"/>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5"/>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5"/>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5"/>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5"/>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5"/>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5"/>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5"/>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5"/>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5"/>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5"/>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5"/>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5"/>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5"/>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5"/>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5"/>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5"/>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5"/>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5"/>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5"/>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5"/>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5"/>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5"/>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5"/>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5"/>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5"/>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5"/>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5"/>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5"/>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5"/>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5"/>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5"/>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5"/>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5"/>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5"/>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5"/>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5"/>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5"/>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5"/>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5"/>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5"/>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5"/>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5"/>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5"/>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5"/>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5"/>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5"/>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5"/>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5"/>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5"/>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5"/>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5"/>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5"/>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5"/>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5"/>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5"/>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5"/>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5"/>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5"/>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5"/>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5"/>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5"/>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5"/>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5"/>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5"/>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5"/>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5"/>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5"/>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5"/>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5"/>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5"/>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5"/>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5"/>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5"/>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5"/>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5"/>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5"/>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5"/>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5"/>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5"/>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5"/>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5"/>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5"/>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5"/>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5"/>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5"/>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5"/>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5"/>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5"/>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5"/>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5"/>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5"/>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5"/>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5"/>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5"/>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5"/>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5"/>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5"/>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5"/>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5"/>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5"/>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5"/>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5"/>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5"/>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5"/>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5"/>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5"/>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5"/>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5"/>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5"/>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5"/>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5"/>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5"/>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5"/>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5"/>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5"/>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5"/>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5"/>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5"/>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5"/>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5"/>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5"/>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5"/>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5"/>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5"/>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5"/>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5"/>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5"/>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5"/>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5"/>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5"/>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5"/>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5"/>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5"/>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5"/>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5"/>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5"/>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5"/>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5"/>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5"/>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5"/>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5"/>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5"/>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5"/>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5"/>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5"/>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5"/>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5"/>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5"/>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5"/>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5"/>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5"/>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5"/>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5"/>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5"/>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5"/>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5"/>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5"/>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5"/>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5"/>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5"/>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5"/>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5"/>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5"/>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5"/>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5"/>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5"/>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5"/>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5"/>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5"/>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5"/>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5"/>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5"/>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5"/>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5"/>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5"/>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5"/>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5"/>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5"/>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5"/>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5"/>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5"/>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5"/>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5"/>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5"/>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5"/>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5"/>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5"/>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5"/>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5"/>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5"/>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5"/>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5"/>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5"/>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5"/>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5"/>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5"/>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5"/>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5"/>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5"/>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5"/>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5"/>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5"/>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5"/>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5"/>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5"/>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5"/>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5"/>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5"/>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5"/>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5"/>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5"/>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5"/>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5"/>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5"/>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5"/>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5"/>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5"/>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5"/>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5"/>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5"/>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5"/>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5"/>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5"/>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5"/>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5"/>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5"/>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5"/>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5"/>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5"/>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5"/>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5"/>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5"/>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5"/>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5"/>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5"/>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5"/>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5"/>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5"/>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5"/>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5"/>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5"/>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5"/>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5"/>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5"/>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5"/>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5"/>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5"/>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5"/>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5"/>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5"/>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5"/>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5"/>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5"/>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5"/>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5"/>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5"/>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5"/>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5"/>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5"/>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5"/>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5"/>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5"/>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5"/>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5"/>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5"/>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5"/>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5"/>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5"/>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5"/>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5"/>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5"/>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5"/>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5"/>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5"/>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5"/>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5"/>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5"/>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5"/>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5"/>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5"/>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5"/>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5"/>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5"/>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5"/>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5"/>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5"/>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5"/>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5"/>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5"/>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5"/>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5"/>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5"/>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5"/>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5"/>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5"/>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5"/>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5"/>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5"/>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5"/>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5"/>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5"/>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5"/>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5"/>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5"/>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5"/>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5"/>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5"/>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5"/>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5"/>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5"/>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5"/>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5"/>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5"/>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5"/>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5"/>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5"/>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5"/>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5"/>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5"/>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5"/>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5"/>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5"/>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5"/>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5"/>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5"/>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5"/>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5"/>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5"/>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5"/>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5"/>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5"/>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5"/>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5"/>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5"/>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5"/>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5"/>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5"/>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5"/>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5"/>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5"/>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5"/>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5"/>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5"/>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5"/>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5"/>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5"/>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5"/>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5"/>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5"/>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5"/>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5"/>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5"/>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5"/>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5"/>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5"/>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5"/>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5"/>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5"/>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5"/>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5"/>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5"/>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5"/>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5"/>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5"/>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5"/>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5"/>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5"/>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5"/>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5"/>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5"/>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5"/>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5"/>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5"/>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5"/>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5"/>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5"/>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5"/>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5"/>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5"/>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5"/>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5"/>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5"/>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5"/>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5"/>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5"/>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5"/>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5"/>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5"/>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5"/>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5"/>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5"/>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5"/>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5"/>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5"/>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5"/>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5"/>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5"/>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5"/>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5"/>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5"/>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5"/>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5"/>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5"/>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5"/>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5"/>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5"/>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5"/>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5"/>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5"/>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5"/>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5"/>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5"/>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5"/>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5"/>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5"/>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5"/>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5"/>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5"/>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5"/>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5"/>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5"/>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5"/>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5"/>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5"/>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5"/>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5"/>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5"/>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5"/>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5"/>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5"/>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5"/>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5"/>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5"/>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5"/>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5"/>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5"/>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5"/>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5"/>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5"/>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5"/>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5"/>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5"/>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5"/>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5"/>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5"/>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5"/>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5"/>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5"/>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5"/>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5"/>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5"/>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5"/>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5"/>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5"/>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5"/>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5"/>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5"/>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5"/>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5"/>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5"/>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5"/>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5"/>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5"/>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5"/>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5"/>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5"/>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5"/>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5"/>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5"/>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5"/>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5"/>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5"/>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5"/>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5"/>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5"/>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5"/>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5"/>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5"/>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5"/>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5"/>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5"/>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5"/>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5"/>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5"/>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5"/>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5"/>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5"/>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5"/>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5"/>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5"/>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5"/>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5"/>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5"/>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5"/>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5"/>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5"/>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5"/>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5"/>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5"/>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5"/>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5"/>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5"/>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5"/>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5"/>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5"/>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5"/>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5"/>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5"/>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5"/>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5"/>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5"/>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5"/>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5"/>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5"/>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5"/>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5"/>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5"/>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5"/>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5"/>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5"/>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5"/>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5"/>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5"/>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5"/>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5"/>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5"/>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5"/>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5"/>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5"/>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5"/>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5"/>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5"/>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5"/>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5"/>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5"/>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5"/>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5"/>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5"/>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5"/>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5"/>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5"/>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5"/>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5"/>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5"/>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5"/>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5"/>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5"/>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5"/>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5"/>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5"/>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5"/>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5"/>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5"/>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5"/>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5"/>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5"/>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5"/>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5"/>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5"/>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5"/>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5"/>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5"/>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5"/>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5"/>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5"/>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5"/>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5"/>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5"/>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5"/>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5"/>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5"/>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5"/>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5"/>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5"/>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5"/>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5"/>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5"/>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5"/>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5"/>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5"/>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5"/>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5"/>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5"/>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5"/>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5"/>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5"/>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5"/>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5"/>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5"/>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5"/>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5"/>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5"/>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5"/>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5"/>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5"/>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5"/>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5"/>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5"/>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5"/>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5"/>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5"/>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5"/>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5"/>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5"/>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5"/>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5"/>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5"/>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5"/>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5"/>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5"/>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5"/>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5"/>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5"/>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5"/>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5"/>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5"/>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5"/>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5"/>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5"/>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5"/>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5"/>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5"/>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5"/>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5"/>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5"/>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5"/>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5"/>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5"/>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5"/>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5"/>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5"/>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5"/>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5"/>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5"/>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5"/>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5"/>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5"/>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5"/>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5"/>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5"/>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5"/>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5"/>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5"/>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5"/>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5"/>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5"/>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5"/>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5"/>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5"/>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5"/>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5"/>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5"/>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5"/>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5"/>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5"/>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5"/>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5"/>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5"/>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5"/>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5"/>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5"/>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5"/>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5"/>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5"/>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5"/>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5"/>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5"/>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5"/>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5"/>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5"/>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5"/>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5"/>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5"/>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5"/>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5"/>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5"/>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5"/>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5"/>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5"/>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5"/>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5"/>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5"/>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5"/>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5"/>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5"/>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5"/>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5"/>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5"/>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5"/>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5"/>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5"/>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5"/>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5"/>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5"/>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5"/>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5"/>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5"/>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5"/>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5"/>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5"/>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5"/>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5"/>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5"/>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5"/>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5"/>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5"/>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5"/>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5"/>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5"/>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5"/>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5"/>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5"/>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5"/>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5"/>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5"/>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5"/>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5"/>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5"/>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5"/>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5"/>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5"/>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5"/>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5"/>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5"/>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5"/>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5"/>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5"/>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5"/>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5"/>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5"/>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5"/>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5"/>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5"/>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5"/>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5"/>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5"/>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5"/>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5"/>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5"/>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5"/>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5"/>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5"/>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5"/>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5"/>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5"/>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5"/>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5"/>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5"/>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5"/>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5"/>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5"/>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5"/>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5"/>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5"/>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5"/>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5"/>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5"/>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5"/>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5"/>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5"/>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5"/>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5"/>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5"/>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5"/>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5"/>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5"/>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5"/>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5"/>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5"/>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5"/>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5"/>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5"/>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5"/>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5"/>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5"/>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5"/>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5"/>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5"/>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5"/>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5"/>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5"/>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5"/>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5"/>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5"/>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5"/>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5"/>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5"/>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5"/>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5"/>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5"/>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5"/>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5"/>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5"/>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5"/>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5"/>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5"/>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5"/>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5"/>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5"/>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5"/>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5"/>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5"/>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5"/>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5"/>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5"/>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5"/>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5"/>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5"/>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5"/>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5"/>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5"/>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5"/>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5"/>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5"/>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5"/>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5"/>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5"/>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5"/>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5"/>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5"/>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5"/>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5"/>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5"/>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5"/>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5"/>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5"/>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5"/>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5"/>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5"/>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5"/>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5"/>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5"/>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5"/>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5"/>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5"/>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5"/>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5"/>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5"/>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5"/>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5"/>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5"/>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5"/>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5"/>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5"/>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5"/>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5"/>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5"/>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5"/>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5"/>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5"/>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5"/>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5"/>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5"/>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5"/>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5"/>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5"/>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5"/>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5"/>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5"/>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5"/>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5"/>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5"/>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5"/>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5"/>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5"/>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5"/>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5"/>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5"/>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5"/>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5"/>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5"/>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5"/>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5"/>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5"/>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5"/>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5"/>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5"/>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5"/>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5"/>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5"/>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5"/>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5"/>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5"/>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5"/>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5"/>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5"/>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5"/>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5"/>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5"/>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5"/>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5"/>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5"/>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5"/>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5"/>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5"/>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5"/>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5"/>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5"/>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5"/>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5"/>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5"/>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5"/>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5"/>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5"/>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5"/>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5"/>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5"/>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5"/>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5"/>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5"/>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5"/>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5"/>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5"/>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5"/>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5"/>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5"/>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5"/>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5"/>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5"/>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5"/>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5"/>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5"/>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5"/>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5"/>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5"/>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5"/>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5"/>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5"/>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5"/>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5"/>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5"/>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5"/>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5"/>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5"/>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5"/>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5"/>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5"/>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5"/>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5"/>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5"/>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5"/>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5"/>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5"/>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5"/>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5"/>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5"/>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5"/>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5"/>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5"/>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5"/>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5"/>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5"/>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5"/>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5"/>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5"/>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5"/>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5"/>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5"/>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5"/>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5"/>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5"/>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5"/>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5"/>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5"/>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5"/>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5"/>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5"/>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5"/>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5"/>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5"/>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5"/>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5"/>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5"/>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5"/>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5"/>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5"/>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5"/>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5"/>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5"/>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5"/>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5"/>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5"/>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5"/>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5"/>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5"/>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5"/>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5"/>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5"/>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5"/>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5"/>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5"/>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5"/>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5"/>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5"/>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5"/>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5"/>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5"/>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5"/>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5"/>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5"/>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5"/>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5"/>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5"/>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5"/>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5"/>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5"/>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5"/>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5"/>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5"/>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5"/>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5"/>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5"/>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5"/>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5"/>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5"/>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5"/>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5"/>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5"/>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5"/>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5"/>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5"/>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5"/>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5"/>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5"/>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5"/>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5"/>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5"/>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5"/>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5"/>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5"/>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5"/>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5"/>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5"/>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5"/>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5"/>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5"/>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5"/>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5"/>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5"/>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5"/>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5"/>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5"/>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5"/>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5"/>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5"/>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5"/>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5"/>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5"/>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5"/>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5"/>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5"/>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5"/>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5"/>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5"/>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5"/>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5"/>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5"/>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5"/>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5"/>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5"/>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5"/>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5"/>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5"/>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5"/>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5"/>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5"/>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5"/>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5"/>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5"/>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5"/>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5"/>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5"/>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5"/>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5"/>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5"/>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5"/>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5"/>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5"/>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5"/>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5"/>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5"/>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5"/>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5"/>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5"/>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5"/>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5"/>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5"/>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5"/>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5"/>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5"/>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5"/>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5"/>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5"/>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5"/>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5"/>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5"/>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5"/>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5"/>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5"/>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5"/>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5"/>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5"/>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5"/>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5"/>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5"/>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5"/>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5"/>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5"/>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5"/>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5"/>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5"/>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5"/>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5"/>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5"/>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5"/>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5"/>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5"/>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5"/>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5"/>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5"/>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5"/>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5"/>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5"/>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5"/>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5"/>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5"/>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5"/>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5"/>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5"/>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5"/>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5"/>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5"/>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5"/>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5"/>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5"/>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5"/>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5"/>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5"/>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5"/>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5"/>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5"/>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5"/>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5"/>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5"/>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5"/>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5"/>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5"/>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5"/>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5"/>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5"/>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5"/>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5"/>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5"/>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5"/>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5"/>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5"/>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5"/>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5"/>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5"/>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5"/>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5"/>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5"/>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5"/>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5"/>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5"/>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5"/>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5"/>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5"/>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5"/>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5"/>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5"/>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5"/>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5"/>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5"/>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5"/>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5"/>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5"/>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5"/>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5"/>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5"/>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5"/>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5"/>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5"/>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5"/>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5"/>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5"/>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5"/>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5"/>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5"/>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5"/>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5"/>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5"/>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5"/>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5"/>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5"/>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5"/>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5"/>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5"/>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5"/>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5"/>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5"/>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5"/>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5"/>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5"/>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5"/>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5"/>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5"/>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5"/>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5"/>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5"/>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5"/>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5"/>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5"/>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5"/>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5"/>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5"/>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5"/>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5"/>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5"/>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5"/>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5"/>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5"/>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5"/>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5"/>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5"/>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5"/>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5"/>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5"/>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5"/>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5"/>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5"/>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5"/>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5"/>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5"/>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5"/>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5"/>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5"/>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5"/>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5"/>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5"/>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5"/>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5"/>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5"/>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5"/>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5"/>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5"/>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5"/>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5"/>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5"/>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5"/>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5"/>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5"/>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5"/>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5"/>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5"/>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5"/>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5"/>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5"/>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5"/>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5"/>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5"/>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5"/>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5"/>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5"/>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5"/>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5"/>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5"/>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5"/>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5"/>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5"/>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5"/>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5"/>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5"/>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5"/>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5"/>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5"/>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5"/>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5"/>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5"/>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5"/>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5"/>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5"/>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5"/>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5"/>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5"/>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5"/>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5"/>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5"/>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5"/>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5"/>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5"/>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5"/>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5"/>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5"/>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5"/>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5"/>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5"/>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5"/>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5"/>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5"/>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5"/>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5"/>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5"/>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5"/>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5"/>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5"/>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5"/>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5"/>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5"/>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5"/>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5"/>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5"/>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5"/>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5"/>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5"/>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5"/>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5"/>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5"/>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5"/>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5"/>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5"/>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5"/>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5"/>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5"/>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5"/>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5"/>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5"/>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5"/>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5"/>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5"/>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5"/>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5"/>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5"/>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5"/>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5"/>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5"/>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5"/>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5"/>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5"/>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5"/>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5"/>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5"/>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5"/>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5"/>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5"/>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5"/>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5"/>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5"/>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5"/>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5"/>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5"/>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5"/>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5"/>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5"/>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5"/>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5"/>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5"/>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5"/>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5"/>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5"/>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5"/>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5"/>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5"/>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5"/>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5"/>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5"/>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5"/>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5"/>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5"/>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5"/>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5"/>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5"/>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5"/>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5"/>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5"/>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5"/>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5"/>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5"/>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5"/>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5"/>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5"/>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5"/>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5"/>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5"/>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5"/>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5"/>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5"/>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5"/>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5"/>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5"/>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5"/>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5"/>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5"/>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5"/>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5"/>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5"/>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5"/>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5"/>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5"/>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5"/>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5"/>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5"/>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5"/>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5"/>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5"/>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5"/>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5"/>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5"/>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5"/>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5"/>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5"/>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5"/>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5"/>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5"/>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5"/>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5"/>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5"/>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5"/>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5"/>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5"/>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5"/>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5"/>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5"/>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5"/>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5"/>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5"/>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5"/>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5"/>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5"/>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5"/>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5"/>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5"/>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5"/>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5"/>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5"/>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5"/>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5"/>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5"/>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5"/>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5"/>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5"/>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5"/>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5"/>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5"/>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5"/>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5"/>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5"/>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5"/>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5"/>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5"/>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5"/>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5"/>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5"/>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5"/>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5"/>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5"/>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5"/>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5"/>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5"/>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5"/>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5"/>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5"/>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5"/>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5"/>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5"/>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5"/>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5"/>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5"/>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5"/>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5"/>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5"/>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5"/>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8" name="Google Shape;3338;p65"/>
          <p:cNvGrpSpPr/>
          <p:nvPr/>
        </p:nvGrpSpPr>
        <p:grpSpPr>
          <a:xfrm>
            <a:off x="5834044" y="993055"/>
            <a:ext cx="2590840" cy="1380235"/>
            <a:chOff x="233350" y="949250"/>
            <a:chExt cx="7137300" cy="3802300"/>
          </a:xfrm>
        </p:grpSpPr>
        <p:sp>
          <p:nvSpPr>
            <p:cNvPr id="3339" name="Google Shape;3339;p6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0" name="Google Shape;3390;p65"/>
          <p:cNvGrpSpPr/>
          <p:nvPr/>
        </p:nvGrpSpPr>
        <p:grpSpPr>
          <a:xfrm>
            <a:off x="7648473" y="3037828"/>
            <a:ext cx="104231" cy="320340"/>
            <a:chOff x="7564426" y="3224343"/>
            <a:chExt cx="119985" cy="368801"/>
          </a:xfrm>
        </p:grpSpPr>
        <p:sp>
          <p:nvSpPr>
            <p:cNvPr id="3391" name="Google Shape;3391;p65"/>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5"/>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3" name="Google Shape;3393;p65"/>
          <p:cNvGrpSpPr/>
          <p:nvPr/>
        </p:nvGrpSpPr>
        <p:grpSpPr>
          <a:xfrm>
            <a:off x="7347962" y="3031929"/>
            <a:ext cx="189489" cy="332132"/>
            <a:chOff x="8370831" y="3202002"/>
            <a:chExt cx="218129" cy="382376"/>
          </a:xfrm>
        </p:grpSpPr>
        <p:sp>
          <p:nvSpPr>
            <p:cNvPr id="3394" name="Google Shape;3394;p65"/>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5"/>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6" name="Google Shape;3396;p65"/>
          <p:cNvGrpSpPr/>
          <p:nvPr/>
        </p:nvGrpSpPr>
        <p:grpSpPr>
          <a:xfrm>
            <a:off x="8071351" y="3443061"/>
            <a:ext cx="309429" cy="267000"/>
            <a:chOff x="6742064" y="3750480"/>
            <a:chExt cx="399315" cy="344560"/>
          </a:xfrm>
        </p:grpSpPr>
        <p:sp>
          <p:nvSpPr>
            <p:cNvPr id="3397" name="Google Shape;3397;p65"/>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5"/>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9" name="Google Shape;3399;p65"/>
          <p:cNvGrpSpPr/>
          <p:nvPr/>
        </p:nvGrpSpPr>
        <p:grpSpPr>
          <a:xfrm>
            <a:off x="7610370" y="3794109"/>
            <a:ext cx="180437" cy="281608"/>
            <a:chOff x="7248525" y="3739696"/>
            <a:chExt cx="230531" cy="359790"/>
          </a:xfrm>
        </p:grpSpPr>
        <p:sp>
          <p:nvSpPr>
            <p:cNvPr id="3400" name="Google Shape;3400;p65"/>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5"/>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2" name="Google Shape;3402;p65"/>
          <p:cNvGrpSpPr/>
          <p:nvPr/>
        </p:nvGrpSpPr>
        <p:grpSpPr>
          <a:xfrm>
            <a:off x="7856289" y="3437333"/>
            <a:ext cx="162896" cy="278710"/>
            <a:chOff x="7601242" y="3729267"/>
            <a:chExt cx="222566" cy="380803"/>
          </a:xfrm>
        </p:grpSpPr>
        <p:sp>
          <p:nvSpPr>
            <p:cNvPr id="3403" name="Google Shape;3403;p65"/>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5"/>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5" name="Google Shape;3405;p65"/>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6" name="Google Shape;3406;p65"/>
          <p:cNvGrpSpPr/>
          <p:nvPr/>
        </p:nvGrpSpPr>
        <p:grpSpPr>
          <a:xfrm>
            <a:off x="7345935" y="3438473"/>
            <a:ext cx="193543" cy="275990"/>
            <a:chOff x="8304647" y="3738687"/>
            <a:chExt cx="225076" cy="320956"/>
          </a:xfrm>
        </p:grpSpPr>
        <p:sp>
          <p:nvSpPr>
            <p:cNvPr id="3407" name="Google Shape;3407;p65"/>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5"/>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5"/>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0" name="Google Shape;3410;p65"/>
          <p:cNvGrpSpPr/>
          <p:nvPr/>
        </p:nvGrpSpPr>
        <p:grpSpPr>
          <a:xfrm>
            <a:off x="7618427" y="3438473"/>
            <a:ext cx="178492" cy="275990"/>
            <a:chOff x="8615101" y="3738687"/>
            <a:chExt cx="207573" cy="320956"/>
          </a:xfrm>
        </p:grpSpPr>
        <p:sp>
          <p:nvSpPr>
            <p:cNvPr id="3411" name="Google Shape;3411;p65"/>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5"/>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5"/>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4" name="Google Shape;3414;p65"/>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5" name="Google Shape;3415;p65"/>
          <p:cNvGrpSpPr/>
          <p:nvPr/>
        </p:nvGrpSpPr>
        <p:grpSpPr>
          <a:xfrm>
            <a:off x="6013132" y="3559961"/>
            <a:ext cx="557671" cy="511283"/>
            <a:chOff x="6015419" y="3716859"/>
            <a:chExt cx="557671" cy="511283"/>
          </a:xfrm>
        </p:grpSpPr>
        <p:sp>
          <p:nvSpPr>
            <p:cNvPr id="3416" name="Google Shape;3416;p65"/>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7" name="Google Shape;3417;p65"/>
            <p:cNvGrpSpPr/>
            <p:nvPr/>
          </p:nvGrpSpPr>
          <p:grpSpPr>
            <a:xfrm>
              <a:off x="6036094" y="3716980"/>
              <a:ext cx="529860" cy="510468"/>
              <a:chOff x="6036094" y="3716980"/>
              <a:chExt cx="529860" cy="510468"/>
            </a:xfrm>
          </p:grpSpPr>
          <p:sp>
            <p:nvSpPr>
              <p:cNvPr id="3418" name="Google Shape;3418;p65"/>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5"/>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5"/>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5"/>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5"/>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5"/>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5"/>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5"/>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5"/>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5"/>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28" name="Google Shape;3428;p65"/>
          <p:cNvGrpSpPr/>
          <p:nvPr/>
        </p:nvGrpSpPr>
        <p:grpSpPr>
          <a:xfrm>
            <a:off x="6642017" y="2916730"/>
            <a:ext cx="576302" cy="511871"/>
            <a:chOff x="6644304" y="3073628"/>
            <a:chExt cx="576302" cy="511871"/>
          </a:xfrm>
        </p:grpSpPr>
        <p:sp>
          <p:nvSpPr>
            <p:cNvPr id="3429" name="Google Shape;3429;p65"/>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0" name="Google Shape;3430;p65"/>
            <p:cNvGrpSpPr/>
            <p:nvPr/>
          </p:nvGrpSpPr>
          <p:grpSpPr>
            <a:xfrm>
              <a:off x="6712169" y="3085440"/>
              <a:ext cx="481622" cy="494913"/>
              <a:chOff x="6712169" y="3085440"/>
              <a:chExt cx="481622" cy="494913"/>
            </a:xfrm>
          </p:grpSpPr>
          <p:sp>
            <p:nvSpPr>
              <p:cNvPr id="3431" name="Google Shape;3431;p65"/>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5"/>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5"/>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5"/>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5"/>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6" name="Google Shape;3436;p65"/>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5"/>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5"/>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9" name="Google Shape;3439;p65"/>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0" name="Google Shape;3440;p65"/>
          <p:cNvGrpSpPr/>
          <p:nvPr/>
        </p:nvGrpSpPr>
        <p:grpSpPr>
          <a:xfrm>
            <a:off x="6649868" y="3559725"/>
            <a:ext cx="560631" cy="511352"/>
            <a:chOff x="6652154" y="3716623"/>
            <a:chExt cx="560631" cy="511352"/>
          </a:xfrm>
        </p:grpSpPr>
        <p:sp>
          <p:nvSpPr>
            <p:cNvPr id="3441" name="Google Shape;3441;p65"/>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2" name="Google Shape;3442;p65"/>
            <p:cNvGrpSpPr/>
            <p:nvPr/>
          </p:nvGrpSpPr>
          <p:grpSpPr>
            <a:xfrm>
              <a:off x="6669657" y="3716715"/>
              <a:ext cx="466779" cy="464290"/>
              <a:chOff x="6669657" y="3716715"/>
              <a:chExt cx="466779" cy="464290"/>
            </a:xfrm>
          </p:grpSpPr>
          <p:sp>
            <p:nvSpPr>
              <p:cNvPr id="3443" name="Google Shape;3443;p65"/>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5"/>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5"/>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5"/>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5"/>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5"/>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5"/>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5"/>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5"/>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5"/>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5"/>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5"/>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5"/>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56" name="Google Shape;3456;p65"/>
          <p:cNvGrpSpPr/>
          <p:nvPr/>
        </p:nvGrpSpPr>
        <p:grpSpPr>
          <a:xfrm>
            <a:off x="7843959" y="3841134"/>
            <a:ext cx="187557" cy="187557"/>
            <a:chOff x="8565775" y="671075"/>
            <a:chExt cx="441000" cy="441000"/>
          </a:xfrm>
        </p:grpSpPr>
        <p:sp>
          <p:nvSpPr>
            <p:cNvPr id="3457" name="Google Shape;3457;p6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5"/>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9" name="Google Shape;3459;p65"/>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5"/>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1" name="Google Shape;3461;p65"/>
          <p:cNvGrpSpPr/>
          <p:nvPr/>
        </p:nvGrpSpPr>
        <p:grpSpPr>
          <a:xfrm>
            <a:off x="5997814" y="2919352"/>
            <a:ext cx="587871" cy="512373"/>
            <a:chOff x="6000100" y="3076250"/>
            <a:chExt cx="587871" cy="512373"/>
          </a:xfrm>
        </p:grpSpPr>
        <p:sp>
          <p:nvSpPr>
            <p:cNvPr id="3462" name="Google Shape;3462;p65"/>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3" name="Google Shape;3463;p65"/>
            <p:cNvGrpSpPr/>
            <p:nvPr/>
          </p:nvGrpSpPr>
          <p:grpSpPr>
            <a:xfrm>
              <a:off x="6031360" y="3076713"/>
              <a:ext cx="539107" cy="480965"/>
              <a:chOff x="6031360" y="3076713"/>
              <a:chExt cx="539107" cy="480965"/>
            </a:xfrm>
          </p:grpSpPr>
          <p:sp>
            <p:nvSpPr>
              <p:cNvPr id="3464" name="Google Shape;3464;p65"/>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5"/>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5"/>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5"/>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5"/>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5"/>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5"/>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71" name="Google Shape;3471;p65"/>
          <p:cNvGrpSpPr/>
          <p:nvPr/>
        </p:nvGrpSpPr>
        <p:grpSpPr>
          <a:xfrm>
            <a:off x="3369305" y="938716"/>
            <a:ext cx="2310381" cy="1488888"/>
            <a:chOff x="229225" y="549050"/>
            <a:chExt cx="7161750" cy="4615275"/>
          </a:xfrm>
        </p:grpSpPr>
        <p:sp>
          <p:nvSpPr>
            <p:cNvPr id="3472" name="Google Shape;3472;p65"/>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5"/>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5"/>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5"/>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5"/>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5"/>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5"/>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5"/>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5"/>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5"/>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5"/>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5"/>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5"/>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5"/>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5"/>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5"/>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5"/>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5"/>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5"/>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5"/>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5"/>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5"/>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5"/>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5"/>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5"/>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5"/>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5"/>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5"/>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5"/>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5"/>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5"/>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5"/>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5"/>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5"/>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5"/>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5"/>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5"/>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5"/>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5"/>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5"/>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5"/>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5"/>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5"/>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5"/>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5"/>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5"/>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5"/>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5"/>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5"/>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5"/>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5"/>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5"/>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5"/>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5"/>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5"/>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5"/>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5"/>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5"/>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5"/>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5"/>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5"/>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5"/>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5"/>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5"/>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5"/>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5"/>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5"/>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5"/>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5"/>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5"/>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5"/>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5"/>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5"/>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5"/>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5"/>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5"/>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5"/>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5"/>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5"/>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5"/>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5"/>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5"/>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5"/>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5"/>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5"/>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5"/>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5"/>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5"/>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5"/>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5"/>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5"/>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5"/>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5"/>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5"/>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5"/>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5"/>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5"/>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5"/>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5"/>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5"/>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5"/>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5"/>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5"/>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5"/>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5"/>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5"/>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5"/>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5"/>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5"/>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5"/>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5"/>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5"/>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5"/>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5"/>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5"/>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5"/>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5"/>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9" name="Google Shape;3589;p65"/>
          <p:cNvGrpSpPr/>
          <p:nvPr/>
        </p:nvGrpSpPr>
        <p:grpSpPr>
          <a:xfrm>
            <a:off x="3514723" y="2830563"/>
            <a:ext cx="2310282" cy="1374222"/>
            <a:chOff x="238125" y="732525"/>
            <a:chExt cx="7130500" cy="4241425"/>
          </a:xfrm>
        </p:grpSpPr>
        <p:sp>
          <p:nvSpPr>
            <p:cNvPr id="3590" name="Google Shape;3590;p65"/>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5"/>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5"/>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5"/>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5"/>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5"/>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5"/>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5"/>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5"/>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5"/>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5"/>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5"/>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5"/>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5"/>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5"/>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5"/>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5"/>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5"/>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5"/>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5"/>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5"/>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5"/>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5"/>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5"/>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5"/>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5"/>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5"/>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5"/>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5"/>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5"/>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5"/>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5"/>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5"/>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5"/>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5"/>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5"/>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5"/>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5"/>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5"/>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5"/>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5"/>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5"/>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5"/>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5"/>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5"/>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5"/>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5"/>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5"/>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5"/>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5"/>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5"/>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5"/>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5"/>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5"/>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5"/>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5"/>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5"/>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5"/>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5"/>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5"/>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5"/>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5"/>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5"/>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5"/>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5"/>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5"/>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5"/>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5"/>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5"/>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5"/>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5"/>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5"/>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5"/>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5"/>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5"/>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5"/>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5"/>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5"/>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5"/>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5"/>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5"/>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5"/>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5"/>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5"/>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5"/>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5"/>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5"/>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5"/>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5"/>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5"/>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5"/>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5"/>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5"/>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5"/>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5"/>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5"/>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5"/>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5"/>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5"/>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5"/>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5"/>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5"/>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5"/>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5"/>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5"/>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5"/>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5"/>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5"/>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5"/>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5"/>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5"/>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5"/>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5"/>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5"/>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07"/>
        <p:cNvGrpSpPr/>
        <p:nvPr/>
      </p:nvGrpSpPr>
      <p:grpSpPr>
        <a:xfrm>
          <a:off x="0" y="0"/>
          <a:ext cx="0" cy="0"/>
          <a:chOff x="0" y="0"/>
          <a:chExt cx="0" cy="0"/>
        </a:xfrm>
      </p:grpSpPr>
      <p:grpSp>
        <p:nvGrpSpPr>
          <p:cNvPr id="3708" name="Google Shape;3708;p66"/>
          <p:cNvGrpSpPr/>
          <p:nvPr/>
        </p:nvGrpSpPr>
        <p:grpSpPr>
          <a:xfrm>
            <a:off x="725414" y="969763"/>
            <a:ext cx="2507799" cy="206239"/>
            <a:chOff x="106648" y="895722"/>
            <a:chExt cx="4481413" cy="374300"/>
          </a:xfrm>
        </p:grpSpPr>
        <p:grpSp>
          <p:nvGrpSpPr>
            <p:cNvPr id="3709" name="Google Shape;3709;p66"/>
            <p:cNvGrpSpPr/>
            <p:nvPr/>
          </p:nvGrpSpPr>
          <p:grpSpPr>
            <a:xfrm>
              <a:off x="2233276" y="895722"/>
              <a:ext cx="1082667" cy="223591"/>
              <a:chOff x="4808316" y="2800065"/>
              <a:chExt cx="1999386" cy="412910"/>
            </a:xfrm>
          </p:grpSpPr>
          <p:sp>
            <p:nvSpPr>
              <p:cNvPr id="3710" name="Google Shape;3710;p66"/>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1" name="Google Shape;3711;p66"/>
              <p:cNvGrpSpPr/>
              <p:nvPr/>
            </p:nvGrpSpPr>
            <p:grpSpPr>
              <a:xfrm>
                <a:off x="4808316" y="2800065"/>
                <a:ext cx="92400" cy="411825"/>
                <a:chOff x="845575" y="2563700"/>
                <a:chExt cx="92400" cy="411825"/>
              </a:xfrm>
            </p:grpSpPr>
            <p:cxnSp>
              <p:nvCxnSpPr>
                <p:cNvPr id="3712" name="Google Shape;3712;p6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713" name="Google Shape;3713;p6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14" name="Google Shape;3714;p66"/>
            <p:cNvGrpSpPr/>
            <p:nvPr/>
          </p:nvGrpSpPr>
          <p:grpSpPr>
            <a:xfrm>
              <a:off x="106648" y="895722"/>
              <a:ext cx="1088401" cy="223591"/>
              <a:chOff x="881025" y="2800065"/>
              <a:chExt cx="2009975" cy="412910"/>
            </a:xfrm>
          </p:grpSpPr>
          <p:sp>
            <p:nvSpPr>
              <p:cNvPr id="3715" name="Google Shape;3715;p66"/>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6" name="Google Shape;3716;p66"/>
              <p:cNvGrpSpPr/>
              <p:nvPr/>
            </p:nvGrpSpPr>
            <p:grpSpPr>
              <a:xfrm>
                <a:off x="881025" y="2800065"/>
                <a:ext cx="92400" cy="411825"/>
                <a:chOff x="845575" y="2563700"/>
                <a:chExt cx="92400" cy="411825"/>
              </a:xfrm>
            </p:grpSpPr>
            <p:cxnSp>
              <p:nvCxnSpPr>
                <p:cNvPr id="3717" name="Google Shape;3717;p6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718" name="Google Shape;3718;p6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19" name="Google Shape;3719;p66"/>
            <p:cNvGrpSpPr/>
            <p:nvPr/>
          </p:nvGrpSpPr>
          <p:grpSpPr>
            <a:xfrm>
              <a:off x="1172346" y="1047018"/>
              <a:ext cx="1083151" cy="223003"/>
              <a:chOff x="2849073" y="3079467"/>
              <a:chExt cx="2000279" cy="411825"/>
            </a:xfrm>
          </p:grpSpPr>
          <p:sp>
            <p:nvSpPr>
              <p:cNvPr id="3720" name="Google Shape;3720;p66"/>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1" name="Google Shape;3721;p66"/>
              <p:cNvGrpSpPr/>
              <p:nvPr/>
            </p:nvGrpSpPr>
            <p:grpSpPr>
              <a:xfrm rot="10800000">
                <a:off x="2849073" y="3079467"/>
                <a:ext cx="92400" cy="411825"/>
                <a:chOff x="2070100" y="2563700"/>
                <a:chExt cx="92400" cy="411825"/>
              </a:xfrm>
            </p:grpSpPr>
            <p:cxnSp>
              <p:nvCxnSpPr>
                <p:cNvPr id="3722" name="Google Shape;3722;p6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723" name="Google Shape;3723;p6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24" name="Google Shape;3724;p66"/>
            <p:cNvGrpSpPr/>
            <p:nvPr/>
          </p:nvGrpSpPr>
          <p:grpSpPr>
            <a:xfrm>
              <a:off x="3290132" y="1047018"/>
              <a:ext cx="1297929" cy="223003"/>
              <a:chOff x="6760035" y="3079467"/>
              <a:chExt cx="2396914" cy="411825"/>
            </a:xfrm>
          </p:grpSpPr>
          <p:sp>
            <p:nvSpPr>
              <p:cNvPr id="3725" name="Google Shape;3725;p66"/>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6" name="Google Shape;3726;p66"/>
              <p:cNvGrpSpPr/>
              <p:nvPr/>
            </p:nvGrpSpPr>
            <p:grpSpPr>
              <a:xfrm rot="10800000">
                <a:off x="6760035" y="3079467"/>
                <a:ext cx="92400" cy="411825"/>
                <a:chOff x="2070100" y="2563700"/>
                <a:chExt cx="92400" cy="411825"/>
              </a:xfrm>
            </p:grpSpPr>
            <p:cxnSp>
              <p:nvCxnSpPr>
                <p:cNvPr id="3727" name="Google Shape;3727;p6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728" name="Google Shape;3728;p6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29" name="Google Shape;3729;p66"/>
          <p:cNvGrpSpPr/>
          <p:nvPr/>
        </p:nvGrpSpPr>
        <p:grpSpPr>
          <a:xfrm>
            <a:off x="2143176" y="3369134"/>
            <a:ext cx="1086701" cy="799429"/>
            <a:chOff x="2183288" y="3555572"/>
            <a:chExt cx="1136241" cy="835873"/>
          </a:xfrm>
        </p:grpSpPr>
        <p:sp>
          <p:nvSpPr>
            <p:cNvPr id="3730" name="Google Shape;3730;p66"/>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1" name="Google Shape;3731;p66"/>
            <p:cNvGrpSpPr/>
            <p:nvPr/>
          </p:nvGrpSpPr>
          <p:grpSpPr>
            <a:xfrm>
              <a:off x="2205895" y="3637269"/>
              <a:ext cx="1089848" cy="724993"/>
              <a:chOff x="2205895" y="3637269"/>
              <a:chExt cx="1089848" cy="724993"/>
            </a:xfrm>
          </p:grpSpPr>
          <p:sp>
            <p:nvSpPr>
              <p:cNvPr id="3732" name="Google Shape;3732;p66"/>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6"/>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6"/>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6"/>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6"/>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6"/>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8" name="Google Shape;3738;p66"/>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39" name="Google Shape;3739;p66"/>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740" name="Google Shape;3740;p66"/>
            <p:cNvGrpSpPr/>
            <p:nvPr/>
          </p:nvGrpSpPr>
          <p:grpSpPr>
            <a:xfrm>
              <a:off x="3173850" y="3779426"/>
              <a:ext cx="145679" cy="70048"/>
              <a:chOff x="3173850" y="3779426"/>
              <a:chExt cx="145679" cy="70048"/>
            </a:xfrm>
          </p:grpSpPr>
          <p:cxnSp>
            <p:nvCxnSpPr>
              <p:cNvPr id="3741" name="Google Shape;3741;p66"/>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742" name="Google Shape;3742;p66"/>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3" name="Google Shape;3743;p66"/>
            <p:cNvGrpSpPr/>
            <p:nvPr/>
          </p:nvGrpSpPr>
          <p:grpSpPr>
            <a:xfrm>
              <a:off x="2183288" y="4139483"/>
              <a:ext cx="145133" cy="70048"/>
              <a:chOff x="2183288" y="4139483"/>
              <a:chExt cx="145133" cy="70048"/>
            </a:xfrm>
          </p:grpSpPr>
          <p:cxnSp>
            <p:nvCxnSpPr>
              <p:cNvPr id="3744" name="Google Shape;3744;p66"/>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745" name="Google Shape;3745;p66"/>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6" name="Google Shape;3746;p66"/>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47" name="Google Shape;3747;p66"/>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748" name="Google Shape;3748;p66"/>
            <p:cNvGrpSpPr/>
            <p:nvPr/>
          </p:nvGrpSpPr>
          <p:grpSpPr>
            <a:xfrm>
              <a:off x="2943836" y="4268886"/>
              <a:ext cx="60717" cy="122559"/>
              <a:chOff x="2943836" y="4268886"/>
              <a:chExt cx="60717" cy="122559"/>
            </a:xfrm>
          </p:grpSpPr>
          <p:sp>
            <p:nvSpPr>
              <p:cNvPr id="3749" name="Google Shape;3749;p66"/>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50" name="Google Shape;3750;p66"/>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751" name="Google Shape;3751;p66"/>
          <p:cNvGrpSpPr/>
          <p:nvPr/>
        </p:nvGrpSpPr>
        <p:grpSpPr>
          <a:xfrm>
            <a:off x="3406121" y="1290134"/>
            <a:ext cx="1675870" cy="758251"/>
            <a:chOff x="3530532" y="1496185"/>
            <a:chExt cx="1562000" cy="706730"/>
          </a:xfrm>
        </p:grpSpPr>
        <p:cxnSp>
          <p:nvCxnSpPr>
            <p:cNvPr id="3752" name="Google Shape;3752;p66"/>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753" name="Google Shape;3753;p66"/>
            <p:cNvGrpSpPr/>
            <p:nvPr/>
          </p:nvGrpSpPr>
          <p:grpSpPr>
            <a:xfrm>
              <a:off x="3530532" y="1496185"/>
              <a:ext cx="323430" cy="463587"/>
              <a:chOff x="3530532" y="1496185"/>
              <a:chExt cx="323430" cy="463587"/>
            </a:xfrm>
          </p:grpSpPr>
          <p:grpSp>
            <p:nvGrpSpPr>
              <p:cNvPr id="3754" name="Google Shape;3754;p66"/>
              <p:cNvGrpSpPr/>
              <p:nvPr/>
            </p:nvGrpSpPr>
            <p:grpSpPr>
              <a:xfrm>
                <a:off x="3567462" y="1496185"/>
                <a:ext cx="286500" cy="361376"/>
                <a:chOff x="3567462" y="1496185"/>
                <a:chExt cx="286500" cy="361376"/>
              </a:xfrm>
            </p:grpSpPr>
            <p:cxnSp>
              <p:nvCxnSpPr>
                <p:cNvPr id="3755" name="Google Shape;3755;p66"/>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756" name="Google Shape;3756;p66"/>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7" name="Google Shape;3757;p66"/>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8" name="Google Shape;3758;p66"/>
            <p:cNvGrpSpPr/>
            <p:nvPr/>
          </p:nvGrpSpPr>
          <p:grpSpPr>
            <a:xfrm>
              <a:off x="3891569" y="1779209"/>
              <a:ext cx="323945" cy="423706"/>
              <a:chOff x="3891569" y="1779209"/>
              <a:chExt cx="323945" cy="423706"/>
            </a:xfrm>
          </p:grpSpPr>
          <p:grpSp>
            <p:nvGrpSpPr>
              <p:cNvPr id="3759" name="Google Shape;3759;p66"/>
              <p:cNvGrpSpPr/>
              <p:nvPr/>
            </p:nvGrpSpPr>
            <p:grpSpPr>
              <a:xfrm>
                <a:off x="3929014" y="1881638"/>
                <a:ext cx="286500" cy="321278"/>
                <a:chOff x="3929014" y="1881638"/>
                <a:chExt cx="286500" cy="321278"/>
              </a:xfrm>
            </p:grpSpPr>
            <p:cxnSp>
              <p:nvCxnSpPr>
                <p:cNvPr id="3760" name="Google Shape;3760;p66"/>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761" name="Google Shape;3761;p66"/>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2" name="Google Shape;3762;p66"/>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3" name="Google Shape;3763;p66"/>
            <p:cNvGrpSpPr/>
            <p:nvPr/>
          </p:nvGrpSpPr>
          <p:grpSpPr>
            <a:xfrm>
              <a:off x="4252606" y="1496185"/>
              <a:ext cx="324721" cy="463587"/>
              <a:chOff x="4252606" y="1496185"/>
              <a:chExt cx="324721" cy="463587"/>
            </a:xfrm>
          </p:grpSpPr>
          <p:grpSp>
            <p:nvGrpSpPr>
              <p:cNvPr id="3764" name="Google Shape;3764;p66"/>
              <p:cNvGrpSpPr/>
              <p:nvPr/>
            </p:nvGrpSpPr>
            <p:grpSpPr>
              <a:xfrm>
                <a:off x="4290828" y="1496185"/>
                <a:ext cx="286500" cy="361376"/>
                <a:chOff x="4290828" y="1496185"/>
                <a:chExt cx="286500" cy="361376"/>
              </a:xfrm>
            </p:grpSpPr>
            <p:cxnSp>
              <p:nvCxnSpPr>
                <p:cNvPr id="3765" name="Google Shape;3765;p66"/>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766" name="Google Shape;3766;p66"/>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7" name="Google Shape;3767;p66"/>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8" name="Google Shape;3768;p66"/>
            <p:cNvGrpSpPr/>
            <p:nvPr/>
          </p:nvGrpSpPr>
          <p:grpSpPr>
            <a:xfrm>
              <a:off x="4613643" y="1763716"/>
              <a:ext cx="325308" cy="439200"/>
              <a:chOff x="4613643" y="1763716"/>
              <a:chExt cx="325308" cy="439200"/>
            </a:xfrm>
          </p:grpSpPr>
          <p:grpSp>
            <p:nvGrpSpPr>
              <p:cNvPr id="3769" name="Google Shape;3769;p66"/>
              <p:cNvGrpSpPr/>
              <p:nvPr/>
            </p:nvGrpSpPr>
            <p:grpSpPr>
              <a:xfrm>
                <a:off x="4652451" y="1879538"/>
                <a:ext cx="286500" cy="323378"/>
                <a:chOff x="4652451" y="1879538"/>
                <a:chExt cx="286500" cy="323378"/>
              </a:xfrm>
            </p:grpSpPr>
            <p:cxnSp>
              <p:nvCxnSpPr>
                <p:cNvPr id="3770" name="Google Shape;3770;p66"/>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771" name="Google Shape;3771;p66"/>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2" name="Google Shape;3772;p66"/>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73" name="Google Shape;3773;p66"/>
          <p:cNvGrpSpPr/>
          <p:nvPr/>
        </p:nvGrpSpPr>
        <p:grpSpPr>
          <a:xfrm>
            <a:off x="3417981" y="2143759"/>
            <a:ext cx="1652173" cy="391517"/>
            <a:chOff x="3512551" y="2358270"/>
            <a:chExt cx="1597383" cy="378533"/>
          </a:xfrm>
        </p:grpSpPr>
        <p:cxnSp>
          <p:nvCxnSpPr>
            <p:cNvPr id="3774" name="Google Shape;3774;p66"/>
            <p:cNvCxnSpPr>
              <a:stCxn id="3775" idx="6"/>
              <a:endCxn id="377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777" name="Google Shape;3777;p66"/>
            <p:cNvGrpSpPr/>
            <p:nvPr/>
          </p:nvGrpSpPr>
          <p:grpSpPr>
            <a:xfrm>
              <a:off x="3512551" y="2358270"/>
              <a:ext cx="225647" cy="307714"/>
              <a:chOff x="2182679" y="2004714"/>
              <a:chExt cx="792300" cy="1080458"/>
            </a:xfrm>
          </p:grpSpPr>
          <p:cxnSp>
            <p:nvCxnSpPr>
              <p:cNvPr id="3778" name="Google Shape;3778;p66"/>
              <p:cNvCxnSpPr>
                <a:stCxn id="377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775" name="Google Shape;3775;p66"/>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6"/>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0" name="Google Shape;3780;p66"/>
            <p:cNvGrpSpPr/>
            <p:nvPr/>
          </p:nvGrpSpPr>
          <p:grpSpPr>
            <a:xfrm>
              <a:off x="3969644" y="2440153"/>
              <a:ext cx="225853" cy="296651"/>
              <a:chOff x="3775710" y="1729289"/>
              <a:chExt cx="136500" cy="179289"/>
            </a:xfrm>
          </p:grpSpPr>
          <p:cxnSp>
            <p:nvCxnSpPr>
              <p:cNvPr id="3781" name="Google Shape;3781;p66"/>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782" name="Google Shape;3782;p66"/>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6"/>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4" name="Google Shape;3784;p66"/>
            <p:cNvGrpSpPr/>
            <p:nvPr/>
          </p:nvGrpSpPr>
          <p:grpSpPr>
            <a:xfrm>
              <a:off x="4427051" y="2358270"/>
              <a:ext cx="225647" cy="307714"/>
              <a:chOff x="5393704" y="2004714"/>
              <a:chExt cx="792300" cy="1080458"/>
            </a:xfrm>
          </p:grpSpPr>
          <p:cxnSp>
            <p:nvCxnSpPr>
              <p:cNvPr id="3785" name="Google Shape;3785;p66"/>
              <p:cNvCxnSpPr>
                <a:stCxn id="378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787" name="Google Shape;3787;p66"/>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6"/>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8" name="Google Shape;3788;p66"/>
            <p:cNvGrpSpPr/>
            <p:nvPr/>
          </p:nvGrpSpPr>
          <p:grpSpPr>
            <a:xfrm>
              <a:off x="4884287" y="2440252"/>
              <a:ext cx="225647" cy="296532"/>
              <a:chOff x="6999166" y="2292572"/>
              <a:chExt cx="792300" cy="1041192"/>
            </a:xfrm>
          </p:grpSpPr>
          <p:cxnSp>
            <p:nvCxnSpPr>
              <p:cNvPr id="3789" name="Google Shape;3789;p66"/>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776" name="Google Shape;3776;p66"/>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6"/>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91" name="Google Shape;3791;p66"/>
          <p:cNvGrpSpPr/>
          <p:nvPr/>
        </p:nvGrpSpPr>
        <p:grpSpPr>
          <a:xfrm>
            <a:off x="6838789" y="979959"/>
            <a:ext cx="1581844" cy="732818"/>
            <a:chOff x="634175" y="2986275"/>
            <a:chExt cx="3147949" cy="1458344"/>
          </a:xfrm>
        </p:grpSpPr>
        <p:cxnSp>
          <p:nvCxnSpPr>
            <p:cNvPr id="3792" name="Google Shape;3792;p66"/>
            <p:cNvCxnSpPr>
              <a:stCxn id="3793" idx="4"/>
              <a:endCxn id="379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795" name="Google Shape;3795;p66"/>
            <p:cNvCxnSpPr>
              <a:stCxn id="3794" idx="0"/>
              <a:endCxn id="379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797" name="Google Shape;3797;p66"/>
            <p:cNvCxnSpPr>
              <a:stCxn id="3796" idx="4"/>
              <a:endCxn id="379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799" name="Google Shape;3799;p66"/>
            <p:cNvCxnSpPr>
              <a:stCxn id="3798" idx="0"/>
              <a:endCxn id="380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800" name="Google Shape;3800;p66"/>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796" name="Google Shape;3796;p66"/>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793" name="Google Shape;3793;p66"/>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798" name="Google Shape;3798;p66"/>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794" name="Google Shape;3794;p66"/>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801" name="Google Shape;3801;p66"/>
          <p:cNvGrpSpPr/>
          <p:nvPr/>
        </p:nvGrpSpPr>
        <p:grpSpPr>
          <a:xfrm>
            <a:off x="3406504" y="2674269"/>
            <a:ext cx="1675128" cy="313674"/>
            <a:chOff x="998425" y="1182125"/>
            <a:chExt cx="1065400" cy="199500"/>
          </a:xfrm>
        </p:grpSpPr>
        <p:sp>
          <p:nvSpPr>
            <p:cNvPr id="3802" name="Google Shape;3802;p66"/>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6"/>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6"/>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6"/>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6"/>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7" name="Google Shape;3807;p66"/>
          <p:cNvGrpSpPr/>
          <p:nvPr/>
        </p:nvGrpSpPr>
        <p:grpSpPr>
          <a:xfrm>
            <a:off x="3406503" y="3630235"/>
            <a:ext cx="1675129" cy="525345"/>
            <a:chOff x="5194708" y="3484366"/>
            <a:chExt cx="3148148" cy="987304"/>
          </a:xfrm>
        </p:grpSpPr>
        <p:grpSp>
          <p:nvGrpSpPr>
            <p:cNvPr id="3808" name="Google Shape;3808;p66"/>
            <p:cNvGrpSpPr/>
            <p:nvPr/>
          </p:nvGrpSpPr>
          <p:grpSpPr>
            <a:xfrm>
              <a:off x="7531521" y="3484366"/>
              <a:ext cx="811335" cy="987304"/>
              <a:chOff x="3379425" y="1617275"/>
              <a:chExt cx="1090650" cy="1327200"/>
            </a:xfrm>
          </p:grpSpPr>
          <p:sp>
            <p:nvSpPr>
              <p:cNvPr id="3809" name="Google Shape;3809;p66"/>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6"/>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6"/>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2" name="Google Shape;3812;p66"/>
            <p:cNvGrpSpPr/>
            <p:nvPr/>
          </p:nvGrpSpPr>
          <p:grpSpPr>
            <a:xfrm>
              <a:off x="6752546" y="3484366"/>
              <a:ext cx="811428" cy="987304"/>
              <a:chOff x="2332275" y="1617275"/>
              <a:chExt cx="1090775" cy="1327200"/>
            </a:xfrm>
          </p:grpSpPr>
          <p:sp>
            <p:nvSpPr>
              <p:cNvPr id="3813" name="Google Shape;3813;p66"/>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6"/>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6"/>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6" name="Google Shape;3816;p66"/>
            <p:cNvGrpSpPr/>
            <p:nvPr/>
          </p:nvGrpSpPr>
          <p:grpSpPr>
            <a:xfrm>
              <a:off x="5973664" y="3484366"/>
              <a:ext cx="811335" cy="987304"/>
              <a:chOff x="1285250" y="1617275"/>
              <a:chExt cx="1090650" cy="1327200"/>
            </a:xfrm>
          </p:grpSpPr>
          <p:sp>
            <p:nvSpPr>
              <p:cNvPr id="3817" name="Google Shape;3817;p66"/>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6"/>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6"/>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0" name="Google Shape;3820;p66"/>
            <p:cNvGrpSpPr/>
            <p:nvPr/>
          </p:nvGrpSpPr>
          <p:grpSpPr>
            <a:xfrm>
              <a:off x="5194708" y="3484366"/>
              <a:ext cx="811409" cy="987304"/>
              <a:chOff x="238125" y="1617275"/>
              <a:chExt cx="1090750" cy="1327200"/>
            </a:xfrm>
          </p:grpSpPr>
          <p:sp>
            <p:nvSpPr>
              <p:cNvPr id="3821" name="Google Shape;3821;p66"/>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6"/>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6"/>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24" name="Google Shape;3824;p66"/>
          <p:cNvGrpSpPr/>
          <p:nvPr/>
        </p:nvGrpSpPr>
        <p:grpSpPr>
          <a:xfrm>
            <a:off x="6840188" y="2276124"/>
            <a:ext cx="1579046" cy="522230"/>
            <a:chOff x="6853641" y="2534077"/>
            <a:chExt cx="1515545" cy="501229"/>
          </a:xfrm>
        </p:grpSpPr>
        <p:grpSp>
          <p:nvGrpSpPr>
            <p:cNvPr id="3825" name="Google Shape;3825;p66"/>
            <p:cNvGrpSpPr/>
            <p:nvPr/>
          </p:nvGrpSpPr>
          <p:grpSpPr>
            <a:xfrm>
              <a:off x="6853641" y="2618923"/>
              <a:ext cx="1515545" cy="324556"/>
              <a:chOff x="6853641" y="2618923"/>
              <a:chExt cx="1515545" cy="324556"/>
            </a:xfrm>
          </p:grpSpPr>
          <p:sp>
            <p:nvSpPr>
              <p:cNvPr id="3826" name="Google Shape;3826;p66"/>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6"/>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6"/>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6"/>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6"/>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1" name="Google Shape;3831;p66"/>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6"/>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6"/>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6"/>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6"/>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6" name="Google Shape;3836;p66"/>
          <p:cNvGrpSpPr/>
          <p:nvPr/>
        </p:nvGrpSpPr>
        <p:grpSpPr>
          <a:xfrm>
            <a:off x="3435080" y="3151165"/>
            <a:ext cx="1617976" cy="346616"/>
            <a:chOff x="1808063" y="4294338"/>
            <a:chExt cx="3370782" cy="721817"/>
          </a:xfrm>
        </p:grpSpPr>
        <p:sp>
          <p:nvSpPr>
            <p:cNvPr id="3837" name="Google Shape;3837;p66"/>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6"/>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6"/>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6"/>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6"/>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6"/>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6"/>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6"/>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6"/>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6"/>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7" name="Google Shape;3847;p66"/>
          <p:cNvGrpSpPr/>
          <p:nvPr/>
        </p:nvGrpSpPr>
        <p:grpSpPr>
          <a:xfrm>
            <a:off x="5261076" y="3817915"/>
            <a:ext cx="1417067" cy="350605"/>
            <a:chOff x="4234950" y="2101012"/>
            <a:chExt cx="4219974" cy="1044090"/>
          </a:xfrm>
        </p:grpSpPr>
        <p:sp>
          <p:nvSpPr>
            <p:cNvPr id="3848" name="Google Shape;3848;p66"/>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6"/>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6"/>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6"/>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6"/>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6"/>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6"/>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6"/>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6"/>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6"/>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6"/>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6"/>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6"/>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6"/>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6"/>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6"/>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4" name="Google Shape;3864;p66"/>
          <p:cNvGrpSpPr/>
          <p:nvPr/>
        </p:nvGrpSpPr>
        <p:grpSpPr>
          <a:xfrm>
            <a:off x="6836548" y="1808672"/>
            <a:ext cx="1586327" cy="371557"/>
            <a:chOff x="1247650" y="2075423"/>
            <a:chExt cx="6648477" cy="1557238"/>
          </a:xfrm>
        </p:grpSpPr>
        <p:sp>
          <p:nvSpPr>
            <p:cNvPr id="3865" name="Google Shape;3865;p66"/>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6"/>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6"/>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6"/>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6"/>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6"/>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1" name="Google Shape;3871;p66"/>
          <p:cNvGrpSpPr/>
          <p:nvPr/>
        </p:nvGrpSpPr>
        <p:grpSpPr>
          <a:xfrm>
            <a:off x="5267818" y="961862"/>
            <a:ext cx="1415601" cy="1648533"/>
            <a:chOff x="1839112" y="2209163"/>
            <a:chExt cx="1918159" cy="2233784"/>
          </a:xfrm>
        </p:grpSpPr>
        <p:sp>
          <p:nvSpPr>
            <p:cNvPr id="3872" name="Google Shape;3872;p66"/>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6"/>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6"/>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75" name="Google Shape;3875;p66"/>
            <p:cNvCxnSpPr>
              <a:stCxn id="3872" idx="6"/>
              <a:endCxn id="387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876" name="Google Shape;3876;p66"/>
            <p:cNvCxnSpPr>
              <a:stCxn id="3873" idx="4"/>
              <a:endCxn id="387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878" name="Google Shape;3878;p66"/>
            <p:cNvCxnSpPr>
              <a:stCxn id="3877" idx="6"/>
              <a:endCxn id="387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879" name="Google Shape;3879;p66"/>
            <p:cNvCxnSpPr>
              <a:stCxn id="3874" idx="4"/>
              <a:endCxn id="388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877" name="Google Shape;3877;p66"/>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6"/>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6"/>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82" name="Google Shape;3882;p66"/>
            <p:cNvCxnSpPr>
              <a:endCxn id="388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883" name="Google Shape;3883;p66"/>
          <p:cNvGrpSpPr/>
          <p:nvPr/>
        </p:nvGrpSpPr>
        <p:grpSpPr>
          <a:xfrm>
            <a:off x="3425084" y="979946"/>
            <a:ext cx="1637968" cy="154942"/>
            <a:chOff x="238125" y="2506075"/>
            <a:chExt cx="7115411" cy="673075"/>
          </a:xfrm>
        </p:grpSpPr>
        <p:sp>
          <p:nvSpPr>
            <p:cNvPr id="3884" name="Google Shape;3884;p66"/>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6"/>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6"/>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6"/>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6"/>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9" name="Google Shape;3889;p66"/>
          <p:cNvGrpSpPr/>
          <p:nvPr/>
        </p:nvGrpSpPr>
        <p:grpSpPr>
          <a:xfrm>
            <a:off x="1965820" y="1294664"/>
            <a:ext cx="1262932" cy="785408"/>
            <a:chOff x="548861" y="389676"/>
            <a:chExt cx="3843371" cy="2390163"/>
          </a:xfrm>
        </p:grpSpPr>
        <p:cxnSp>
          <p:nvCxnSpPr>
            <p:cNvPr id="3890" name="Google Shape;3890;p66"/>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891" name="Google Shape;3891;p66"/>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892" name="Google Shape;3892;p66"/>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893" name="Google Shape;3893;p66"/>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894" name="Google Shape;3894;p66"/>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895" name="Google Shape;3895;p66"/>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96" name="Google Shape;3896;p66"/>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897" name="Google Shape;3897;p66"/>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6"/>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6"/>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6"/>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6"/>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6"/>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3" name="Google Shape;3903;p66"/>
          <p:cNvGrpSpPr/>
          <p:nvPr/>
        </p:nvGrpSpPr>
        <p:grpSpPr>
          <a:xfrm>
            <a:off x="753952" y="2401541"/>
            <a:ext cx="1412054" cy="633562"/>
            <a:chOff x="1187400" y="2529299"/>
            <a:chExt cx="6769193" cy="2241903"/>
          </a:xfrm>
        </p:grpSpPr>
        <p:sp>
          <p:nvSpPr>
            <p:cNvPr id="3904" name="Google Shape;3904;p66"/>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905" name="Google Shape;3905;p66"/>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906" name="Google Shape;3906;p66"/>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907" name="Google Shape;3907;p66"/>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908" name="Google Shape;3908;p66"/>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909" name="Google Shape;3909;p66"/>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910" name="Google Shape;3910;p66"/>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911" name="Google Shape;3911;p66"/>
            <p:cNvCxnSpPr>
              <a:stCxn id="3904" idx="2"/>
              <a:endCxn id="390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912" name="Google Shape;3912;p66"/>
            <p:cNvCxnSpPr>
              <a:stCxn id="3906" idx="0"/>
              <a:endCxn id="390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913" name="Google Shape;3913;p66"/>
            <p:cNvCxnSpPr>
              <a:stCxn id="3906" idx="2"/>
              <a:endCxn id="390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914" name="Google Shape;3914;p66"/>
            <p:cNvCxnSpPr>
              <a:stCxn id="3907" idx="0"/>
              <a:endCxn id="390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915" name="Google Shape;3915;p66"/>
            <p:cNvCxnSpPr>
              <a:stCxn id="3905" idx="2"/>
              <a:endCxn id="391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916" name="Google Shape;3916;p66"/>
            <p:cNvCxnSpPr>
              <a:stCxn id="3909" idx="0"/>
              <a:endCxn id="390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917" name="Google Shape;3917;p66"/>
          <p:cNvGrpSpPr/>
          <p:nvPr/>
        </p:nvGrpSpPr>
        <p:grpSpPr>
          <a:xfrm>
            <a:off x="6840198" y="2894250"/>
            <a:ext cx="1579035" cy="540873"/>
            <a:chOff x="6895650" y="3126697"/>
            <a:chExt cx="1436662" cy="492105"/>
          </a:xfrm>
        </p:grpSpPr>
        <p:sp>
          <p:nvSpPr>
            <p:cNvPr id="3918" name="Google Shape;3918;p66"/>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6"/>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6"/>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6"/>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6"/>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3" name="Google Shape;3923;p66"/>
            <p:cNvGrpSpPr/>
            <p:nvPr/>
          </p:nvGrpSpPr>
          <p:grpSpPr>
            <a:xfrm>
              <a:off x="6995957" y="3335810"/>
              <a:ext cx="1230393" cy="71754"/>
              <a:chOff x="6995957" y="3287964"/>
              <a:chExt cx="1230393" cy="71754"/>
            </a:xfrm>
          </p:grpSpPr>
          <p:sp>
            <p:nvSpPr>
              <p:cNvPr id="3924" name="Google Shape;3924;p66"/>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6"/>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6"/>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6"/>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6"/>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9" name="Google Shape;3929;p66"/>
          <p:cNvGrpSpPr/>
          <p:nvPr/>
        </p:nvGrpSpPr>
        <p:grpSpPr>
          <a:xfrm>
            <a:off x="6838780" y="3531013"/>
            <a:ext cx="1581862" cy="650625"/>
            <a:chOff x="6777990" y="3710194"/>
            <a:chExt cx="1646915" cy="677382"/>
          </a:xfrm>
        </p:grpSpPr>
        <p:grpSp>
          <p:nvGrpSpPr>
            <p:cNvPr id="3930" name="Google Shape;3930;p66"/>
            <p:cNvGrpSpPr/>
            <p:nvPr/>
          </p:nvGrpSpPr>
          <p:grpSpPr>
            <a:xfrm>
              <a:off x="6777990" y="3874492"/>
              <a:ext cx="411129" cy="513083"/>
              <a:chOff x="6777990" y="3874492"/>
              <a:chExt cx="411129" cy="513083"/>
            </a:xfrm>
          </p:grpSpPr>
          <p:cxnSp>
            <p:nvCxnSpPr>
              <p:cNvPr id="3931" name="Google Shape;3931;p66"/>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932" name="Google Shape;3932;p66"/>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3" name="Google Shape;3933;p66"/>
            <p:cNvGrpSpPr/>
            <p:nvPr/>
          </p:nvGrpSpPr>
          <p:grpSpPr>
            <a:xfrm>
              <a:off x="7188425" y="3710194"/>
              <a:ext cx="411123" cy="520535"/>
              <a:chOff x="7188425" y="3710194"/>
              <a:chExt cx="411123" cy="520535"/>
            </a:xfrm>
          </p:grpSpPr>
          <p:cxnSp>
            <p:nvCxnSpPr>
              <p:cNvPr id="3934" name="Google Shape;3934;p66"/>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935" name="Google Shape;3935;p66"/>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6" name="Google Shape;3936;p66"/>
            <p:cNvGrpSpPr/>
            <p:nvPr/>
          </p:nvGrpSpPr>
          <p:grpSpPr>
            <a:xfrm>
              <a:off x="7603341" y="3874492"/>
              <a:ext cx="411474" cy="513083"/>
              <a:chOff x="7603341" y="3874492"/>
              <a:chExt cx="411474" cy="513083"/>
            </a:xfrm>
          </p:grpSpPr>
          <p:cxnSp>
            <p:nvCxnSpPr>
              <p:cNvPr id="3937" name="Google Shape;3937;p66"/>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938" name="Google Shape;3938;p66"/>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9" name="Google Shape;3939;p66"/>
            <p:cNvGrpSpPr/>
            <p:nvPr/>
          </p:nvGrpSpPr>
          <p:grpSpPr>
            <a:xfrm>
              <a:off x="8013776" y="3722847"/>
              <a:ext cx="411129" cy="507881"/>
              <a:chOff x="8013776" y="3722847"/>
              <a:chExt cx="411129" cy="507881"/>
            </a:xfrm>
          </p:grpSpPr>
          <p:cxnSp>
            <p:nvCxnSpPr>
              <p:cNvPr id="3940" name="Google Shape;3940;p66"/>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941" name="Google Shape;3941;p66"/>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42" name="Google Shape;3942;p66"/>
          <p:cNvGrpSpPr/>
          <p:nvPr/>
        </p:nvGrpSpPr>
        <p:grpSpPr>
          <a:xfrm>
            <a:off x="5258295" y="2703853"/>
            <a:ext cx="1421889" cy="1020603"/>
            <a:chOff x="5190863" y="2824811"/>
            <a:chExt cx="1544860" cy="1108869"/>
          </a:xfrm>
        </p:grpSpPr>
        <p:grpSp>
          <p:nvGrpSpPr>
            <p:cNvPr id="3943" name="Google Shape;3943;p66"/>
            <p:cNvGrpSpPr/>
            <p:nvPr/>
          </p:nvGrpSpPr>
          <p:grpSpPr>
            <a:xfrm>
              <a:off x="5938695" y="3176919"/>
              <a:ext cx="685761" cy="404739"/>
              <a:chOff x="5938695" y="3176919"/>
              <a:chExt cx="685761" cy="404739"/>
            </a:xfrm>
          </p:grpSpPr>
          <p:grpSp>
            <p:nvGrpSpPr>
              <p:cNvPr id="3944" name="Google Shape;3944;p66"/>
              <p:cNvGrpSpPr/>
              <p:nvPr/>
            </p:nvGrpSpPr>
            <p:grpSpPr>
              <a:xfrm>
                <a:off x="5938695" y="3176919"/>
                <a:ext cx="685761" cy="404739"/>
                <a:chOff x="5938695" y="3176919"/>
                <a:chExt cx="685761" cy="404739"/>
              </a:xfrm>
            </p:grpSpPr>
            <p:sp>
              <p:nvSpPr>
                <p:cNvPr id="3945" name="Google Shape;3945;p66"/>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6"/>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7" name="Google Shape;3947;p66"/>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66"/>
            <p:cNvGrpSpPr/>
            <p:nvPr/>
          </p:nvGrpSpPr>
          <p:grpSpPr>
            <a:xfrm>
              <a:off x="5305233" y="3176835"/>
              <a:ext cx="685971" cy="404655"/>
              <a:chOff x="5305233" y="3176835"/>
              <a:chExt cx="685971" cy="404655"/>
            </a:xfrm>
          </p:grpSpPr>
          <p:grpSp>
            <p:nvGrpSpPr>
              <p:cNvPr id="3949" name="Google Shape;3949;p66"/>
              <p:cNvGrpSpPr/>
              <p:nvPr/>
            </p:nvGrpSpPr>
            <p:grpSpPr>
              <a:xfrm>
                <a:off x="5305233" y="3176835"/>
                <a:ext cx="685971" cy="404655"/>
                <a:chOff x="5305233" y="3176835"/>
                <a:chExt cx="685971" cy="404655"/>
              </a:xfrm>
            </p:grpSpPr>
            <p:sp>
              <p:nvSpPr>
                <p:cNvPr id="3950" name="Google Shape;3950;p66"/>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6"/>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2" name="Google Shape;3952;p66"/>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3" name="Google Shape;3953;p66"/>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4" name="Google Shape;3954;p66"/>
            <p:cNvGrpSpPr/>
            <p:nvPr/>
          </p:nvGrpSpPr>
          <p:grpSpPr>
            <a:xfrm>
              <a:off x="5657361" y="2824811"/>
              <a:ext cx="1078361" cy="404655"/>
              <a:chOff x="5657361" y="2824811"/>
              <a:chExt cx="1078361" cy="404655"/>
            </a:xfrm>
          </p:grpSpPr>
          <p:grpSp>
            <p:nvGrpSpPr>
              <p:cNvPr id="3955" name="Google Shape;3955;p66"/>
              <p:cNvGrpSpPr/>
              <p:nvPr/>
            </p:nvGrpSpPr>
            <p:grpSpPr>
              <a:xfrm>
                <a:off x="5657361" y="2824811"/>
                <a:ext cx="1078361" cy="404655"/>
                <a:chOff x="5657361" y="2824811"/>
                <a:chExt cx="1078361" cy="404655"/>
              </a:xfrm>
            </p:grpSpPr>
            <p:grpSp>
              <p:nvGrpSpPr>
                <p:cNvPr id="3956" name="Google Shape;3956;p66"/>
                <p:cNvGrpSpPr/>
                <p:nvPr/>
              </p:nvGrpSpPr>
              <p:grpSpPr>
                <a:xfrm>
                  <a:off x="5938485" y="2824811"/>
                  <a:ext cx="797237" cy="404655"/>
                  <a:chOff x="5938485" y="2824811"/>
                  <a:chExt cx="797237" cy="404655"/>
                </a:xfrm>
              </p:grpSpPr>
              <p:sp>
                <p:nvSpPr>
                  <p:cNvPr id="3957" name="Google Shape;3957;p66"/>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6"/>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9" name="Google Shape;3959;p66"/>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0" name="Google Shape;3960;p66"/>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1" name="Google Shape;3961;p66"/>
            <p:cNvGrpSpPr/>
            <p:nvPr/>
          </p:nvGrpSpPr>
          <p:grpSpPr>
            <a:xfrm>
              <a:off x="5190863" y="3528942"/>
              <a:ext cx="1078026" cy="404739"/>
              <a:chOff x="5190863" y="3528942"/>
              <a:chExt cx="1078026" cy="404739"/>
            </a:xfrm>
          </p:grpSpPr>
          <p:sp>
            <p:nvSpPr>
              <p:cNvPr id="3962" name="Google Shape;3962;p66"/>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3" name="Google Shape;3963;p66"/>
              <p:cNvGrpSpPr/>
              <p:nvPr/>
            </p:nvGrpSpPr>
            <p:grpSpPr>
              <a:xfrm>
                <a:off x="5190863" y="3528942"/>
                <a:ext cx="1078026" cy="404739"/>
                <a:chOff x="5190863" y="3528942"/>
                <a:chExt cx="1078026" cy="404739"/>
              </a:xfrm>
            </p:grpSpPr>
            <p:sp>
              <p:nvSpPr>
                <p:cNvPr id="3964" name="Google Shape;3964;p66"/>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6"/>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66" name="Google Shape;3966;p66"/>
          <p:cNvGrpSpPr/>
          <p:nvPr/>
        </p:nvGrpSpPr>
        <p:grpSpPr>
          <a:xfrm>
            <a:off x="724302" y="1268321"/>
            <a:ext cx="1086719" cy="879487"/>
            <a:chOff x="803162" y="1474292"/>
            <a:chExt cx="1086719" cy="879487"/>
          </a:xfrm>
        </p:grpSpPr>
        <p:grpSp>
          <p:nvGrpSpPr>
            <p:cNvPr id="3967" name="Google Shape;3967;p66"/>
            <p:cNvGrpSpPr/>
            <p:nvPr/>
          </p:nvGrpSpPr>
          <p:grpSpPr>
            <a:xfrm>
              <a:off x="803162" y="1625948"/>
              <a:ext cx="445856" cy="576579"/>
              <a:chOff x="803162" y="1625948"/>
              <a:chExt cx="445856" cy="576579"/>
            </a:xfrm>
          </p:grpSpPr>
          <p:sp>
            <p:nvSpPr>
              <p:cNvPr id="3968" name="Google Shape;3968;p66"/>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9" name="Google Shape;3969;p66"/>
              <p:cNvGrpSpPr/>
              <p:nvPr/>
            </p:nvGrpSpPr>
            <p:grpSpPr>
              <a:xfrm>
                <a:off x="1056023" y="1625948"/>
                <a:ext cx="192995" cy="576579"/>
                <a:chOff x="1056023" y="1625948"/>
                <a:chExt cx="192995" cy="576579"/>
              </a:xfrm>
            </p:grpSpPr>
            <p:sp>
              <p:nvSpPr>
                <p:cNvPr id="3970" name="Google Shape;3970;p66"/>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6"/>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6"/>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6"/>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6"/>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75" name="Google Shape;3975;p66"/>
            <p:cNvGrpSpPr/>
            <p:nvPr/>
          </p:nvGrpSpPr>
          <p:grpSpPr>
            <a:xfrm>
              <a:off x="1371406" y="1474292"/>
              <a:ext cx="518475" cy="879487"/>
              <a:chOff x="1398231" y="1474292"/>
              <a:chExt cx="518475" cy="879487"/>
            </a:xfrm>
          </p:grpSpPr>
          <p:grpSp>
            <p:nvGrpSpPr>
              <p:cNvPr id="3976" name="Google Shape;3976;p66"/>
              <p:cNvGrpSpPr/>
              <p:nvPr/>
            </p:nvGrpSpPr>
            <p:grpSpPr>
              <a:xfrm>
                <a:off x="1398231" y="1474292"/>
                <a:ext cx="518475" cy="341643"/>
                <a:chOff x="1398231" y="1474292"/>
                <a:chExt cx="518475" cy="341643"/>
              </a:xfrm>
            </p:grpSpPr>
            <p:sp>
              <p:nvSpPr>
                <p:cNvPr id="3977" name="Google Shape;3977;p66"/>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8" name="Google Shape;3978;p66"/>
                <p:cNvGrpSpPr/>
                <p:nvPr/>
              </p:nvGrpSpPr>
              <p:grpSpPr>
                <a:xfrm>
                  <a:off x="1616453" y="1474292"/>
                  <a:ext cx="300253" cy="341643"/>
                  <a:chOff x="1616453" y="1475379"/>
                  <a:chExt cx="300253" cy="341643"/>
                </a:xfrm>
              </p:grpSpPr>
              <p:sp>
                <p:nvSpPr>
                  <p:cNvPr id="3979" name="Google Shape;3979;p66"/>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6"/>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6"/>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6"/>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6"/>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6"/>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6"/>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6" name="Google Shape;3986;p66"/>
                  <p:cNvGrpSpPr/>
                  <p:nvPr/>
                </p:nvGrpSpPr>
                <p:grpSpPr>
                  <a:xfrm>
                    <a:off x="1839639" y="1475379"/>
                    <a:ext cx="77067" cy="341643"/>
                    <a:chOff x="1839639" y="1475379"/>
                    <a:chExt cx="77067" cy="341643"/>
                  </a:xfrm>
                </p:grpSpPr>
                <p:sp>
                  <p:nvSpPr>
                    <p:cNvPr id="3987" name="Google Shape;3987;p66"/>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6"/>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89" name="Google Shape;3989;p66"/>
              <p:cNvGrpSpPr/>
              <p:nvPr/>
            </p:nvGrpSpPr>
            <p:grpSpPr>
              <a:xfrm>
                <a:off x="1398451" y="2012951"/>
                <a:ext cx="518255" cy="340828"/>
                <a:chOff x="1398451" y="2012951"/>
                <a:chExt cx="518255" cy="340828"/>
              </a:xfrm>
            </p:grpSpPr>
            <p:sp>
              <p:nvSpPr>
                <p:cNvPr id="3990" name="Google Shape;3990;p66"/>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1" name="Google Shape;3991;p66"/>
                <p:cNvGrpSpPr/>
                <p:nvPr/>
              </p:nvGrpSpPr>
              <p:grpSpPr>
                <a:xfrm>
                  <a:off x="1616453" y="2012951"/>
                  <a:ext cx="300253" cy="340828"/>
                  <a:chOff x="1616453" y="2013538"/>
                  <a:chExt cx="300253" cy="340828"/>
                </a:xfrm>
              </p:grpSpPr>
              <p:sp>
                <p:nvSpPr>
                  <p:cNvPr id="3992" name="Google Shape;3992;p66"/>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6"/>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6"/>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6"/>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6"/>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6"/>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6"/>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9" name="Google Shape;3999;p66"/>
                  <p:cNvGrpSpPr/>
                  <p:nvPr/>
                </p:nvGrpSpPr>
                <p:grpSpPr>
                  <a:xfrm>
                    <a:off x="1839639" y="2013538"/>
                    <a:ext cx="77067" cy="340828"/>
                    <a:chOff x="1839639" y="2013538"/>
                    <a:chExt cx="77067" cy="340828"/>
                  </a:xfrm>
                </p:grpSpPr>
                <p:sp>
                  <p:nvSpPr>
                    <p:cNvPr id="4000" name="Google Shape;4000;p66"/>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6"/>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002" name="Google Shape;4002;p66"/>
          <p:cNvGrpSpPr/>
          <p:nvPr/>
        </p:nvGrpSpPr>
        <p:grpSpPr>
          <a:xfrm>
            <a:off x="721126" y="3399508"/>
            <a:ext cx="1368681" cy="682918"/>
            <a:chOff x="724986" y="3605478"/>
            <a:chExt cx="1368681" cy="682918"/>
          </a:xfrm>
        </p:grpSpPr>
        <p:grpSp>
          <p:nvGrpSpPr>
            <p:cNvPr id="4003" name="Google Shape;4003;p66"/>
            <p:cNvGrpSpPr/>
            <p:nvPr/>
          </p:nvGrpSpPr>
          <p:grpSpPr>
            <a:xfrm>
              <a:off x="1289102" y="3823629"/>
              <a:ext cx="240442" cy="250435"/>
              <a:chOff x="-165066" y="3843615"/>
              <a:chExt cx="221259" cy="230455"/>
            </a:xfrm>
          </p:grpSpPr>
          <p:sp>
            <p:nvSpPr>
              <p:cNvPr id="4004" name="Google Shape;4004;p66"/>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6"/>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6"/>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6"/>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6"/>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6"/>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6"/>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6"/>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6"/>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6"/>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6"/>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6"/>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6"/>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6"/>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6"/>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6"/>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6"/>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6"/>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6"/>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6"/>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4" name="Google Shape;4024;p66"/>
            <p:cNvGrpSpPr/>
            <p:nvPr/>
          </p:nvGrpSpPr>
          <p:grpSpPr>
            <a:xfrm>
              <a:off x="724986" y="3605478"/>
              <a:ext cx="1368681" cy="682918"/>
              <a:chOff x="724986" y="3605478"/>
              <a:chExt cx="1368681" cy="682918"/>
            </a:xfrm>
          </p:grpSpPr>
          <p:grpSp>
            <p:nvGrpSpPr>
              <p:cNvPr id="4025" name="Google Shape;4025;p66"/>
              <p:cNvGrpSpPr/>
              <p:nvPr/>
            </p:nvGrpSpPr>
            <p:grpSpPr>
              <a:xfrm>
                <a:off x="1498221" y="4047614"/>
                <a:ext cx="529172" cy="240783"/>
                <a:chOff x="1498221" y="4047614"/>
                <a:chExt cx="529172" cy="240783"/>
              </a:xfrm>
            </p:grpSpPr>
            <p:grpSp>
              <p:nvGrpSpPr>
                <p:cNvPr id="4026" name="Google Shape;4026;p66"/>
                <p:cNvGrpSpPr/>
                <p:nvPr/>
              </p:nvGrpSpPr>
              <p:grpSpPr>
                <a:xfrm>
                  <a:off x="1826655" y="4224370"/>
                  <a:ext cx="200738" cy="25631"/>
                  <a:chOff x="1826655" y="4224370"/>
                  <a:chExt cx="200738" cy="25631"/>
                </a:xfrm>
              </p:grpSpPr>
              <p:sp>
                <p:nvSpPr>
                  <p:cNvPr id="4027" name="Google Shape;4027;p66"/>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6"/>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66"/>
                <p:cNvGrpSpPr/>
                <p:nvPr/>
              </p:nvGrpSpPr>
              <p:grpSpPr>
                <a:xfrm>
                  <a:off x="1498221" y="4047614"/>
                  <a:ext cx="328444" cy="240783"/>
                  <a:chOff x="1498221" y="4047614"/>
                  <a:chExt cx="328444" cy="240783"/>
                </a:xfrm>
              </p:grpSpPr>
              <p:sp>
                <p:nvSpPr>
                  <p:cNvPr id="4030" name="Google Shape;4030;p66"/>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1" name="Google Shape;4031;p66"/>
                  <p:cNvGrpSpPr/>
                  <p:nvPr/>
                </p:nvGrpSpPr>
                <p:grpSpPr>
                  <a:xfrm>
                    <a:off x="1498221" y="4047614"/>
                    <a:ext cx="150566" cy="190416"/>
                    <a:chOff x="1498221" y="4047614"/>
                    <a:chExt cx="150566" cy="190416"/>
                  </a:xfrm>
                </p:grpSpPr>
                <p:sp>
                  <p:nvSpPr>
                    <p:cNvPr id="4032" name="Google Shape;4032;p66"/>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6"/>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34" name="Google Shape;4034;p66"/>
              <p:cNvGrpSpPr/>
              <p:nvPr/>
            </p:nvGrpSpPr>
            <p:grpSpPr>
              <a:xfrm>
                <a:off x="1560718" y="3800594"/>
                <a:ext cx="532948" cy="302090"/>
                <a:chOff x="1560718" y="3800594"/>
                <a:chExt cx="532948" cy="302090"/>
              </a:xfrm>
            </p:grpSpPr>
            <p:grpSp>
              <p:nvGrpSpPr>
                <p:cNvPr id="4035" name="Google Shape;4035;p66"/>
                <p:cNvGrpSpPr/>
                <p:nvPr/>
              </p:nvGrpSpPr>
              <p:grpSpPr>
                <a:xfrm>
                  <a:off x="1912179" y="3827344"/>
                  <a:ext cx="181487" cy="25631"/>
                  <a:chOff x="1912179" y="3827344"/>
                  <a:chExt cx="181487" cy="25631"/>
                </a:xfrm>
              </p:grpSpPr>
              <p:sp>
                <p:nvSpPr>
                  <p:cNvPr id="4036" name="Google Shape;4036;p66"/>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6"/>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8" name="Google Shape;4038;p66"/>
                <p:cNvGrpSpPr/>
                <p:nvPr/>
              </p:nvGrpSpPr>
              <p:grpSpPr>
                <a:xfrm>
                  <a:off x="1912179" y="4044505"/>
                  <a:ext cx="181487" cy="25622"/>
                  <a:chOff x="1912179" y="4044506"/>
                  <a:chExt cx="181487" cy="25622"/>
                </a:xfrm>
              </p:grpSpPr>
              <p:sp>
                <p:nvSpPr>
                  <p:cNvPr id="4039" name="Google Shape;4039;p66"/>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6"/>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66"/>
                <p:cNvGrpSpPr/>
                <p:nvPr/>
              </p:nvGrpSpPr>
              <p:grpSpPr>
                <a:xfrm>
                  <a:off x="1560718" y="3800594"/>
                  <a:ext cx="351472" cy="302090"/>
                  <a:chOff x="1560718" y="3800594"/>
                  <a:chExt cx="351472" cy="302090"/>
                </a:xfrm>
              </p:grpSpPr>
              <p:grpSp>
                <p:nvGrpSpPr>
                  <p:cNvPr id="4042" name="Google Shape;4042;p66"/>
                  <p:cNvGrpSpPr/>
                  <p:nvPr/>
                </p:nvGrpSpPr>
                <p:grpSpPr>
                  <a:xfrm>
                    <a:off x="1560718" y="3842857"/>
                    <a:ext cx="173586" cy="217131"/>
                    <a:chOff x="1560718" y="3842857"/>
                    <a:chExt cx="173586" cy="217131"/>
                  </a:xfrm>
                </p:grpSpPr>
                <p:sp>
                  <p:nvSpPr>
                    <p:cNvPr id="4043" name="Google Shape;4043;p66"/>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6"/>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6"/>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6" name="Google Shape;4046;p66"/>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6"/>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48" name="Google Shape;4048;p66"/>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9" name="Google Shape;4049;p66"/>
              <p:cNvGrpSpPr/>
              <p:nvPr/>
            </p:nvGrpSpPr>
            <p:grpSpPr>
              <a:xfrm>
                <a:off x="785350" y="3605478"/>
                <a:ext cx="535311" cy="249245"/>
                <a:chOff x="785350" y="3605478"/>
                <a:chExt cx="535311" cy="249245"/>
              </a:xfrm>
            </p:grpSpPr>
            <p:grpSp>
              <p:nvGrpSpPr>
                <p:cNvPr id="4050" name="Google Shape;4050;p66"/>
                <p:cNvGrpSpPr/>
                <p:nvPr/>
              </p:nvGrpSpPr>
              <p:grpSpPr>
                <a:xfrm>
                  <a:off x="785350" y="3605478"/>
                  <a:ext cx="376191" cy="102736"/>
                  <a:chOff x="785350" y="3605478"/>
                  <a:chExt cx="376191" cy="102736"/>
                </a:xfrm>
              </p:grpSpPr>
              <p:sp>
                <p:nvSpPr>
                  <p:cNvPr id="4051" name="Google Shape;4051;p66"/>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6"/>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6"/>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4" name="Google Shape;4054;p66"/>
                <p:cNvGrpSpPr/>
                <p:nvPr/>
              </p:nvGrpSpPr>
              <p:grpSpPr>
                <a:xfrm>
                  <a:off x="1161530" y="3655851"/>
                  <a:ext cx="159131" cy="198872"/>
                  <a:chOff x="1161530" y="3655851"/>
                  <a:chExt cx="159131" cy="198872"/>
                </a:xfrm>
              </p:grpSpPr>
              <p:sp>
                <p:nvSpPr>
                  <p:cNvPr id="4055" name="Google Shape;4055;p66"/>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6"/>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57" name="Google Shape;4057;p66"/>
              <p:cNvGrpSpPr/>
              <p:nvPr/>
            </p:nvGrpSpPr>
            <p:grpSpPr>
              <a:xfrm>
                <a:off x="785350" y="4047614"/>
                <a:ext cx="535311" cy="240783"/>
                <a:chOff x="785350" y="4047614"/>
                <a:chExt cx="535311" cy="240783"/>
              </a:xfrm>
            </p:grpSpPr>
            <p:grpSp>
              <p:nvGrpSpPr>
                <p:cNvPr id="4058" name="Google Shape;4058;p66"/>
                <p:cNvGrpSpPr/>
                <p:nvPr/>
              </p:nvGrpSpPr>
              <p:grpSpPr>
                <a:xfrm>
                  <a:off x="1161636" y="4047614"/>
                  <a:ext cx="159025" cy="190415"/>
                  <a:chOff x="1161636" y="4047614"/>
                  <a:chExt cx="159025" cy="190415"/>
                </a:xfrm>
              </p:grpSpPr>
              <p:sp>
                <p:nvSpPr>
                  <p:cNvPr id="4059" name="Google Shape;4059;p66"/>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6"/>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1" name="Google Shape;4061;p66"/>
                <p:cNvGrpSpPr/>
                <p:nvPr/>
              </p:nvGrpSpPr>
              <p:grpSpPr>
                <a:xfrm>
                  <a:off x="785350" y="4185661"/>
                  <a:ext cx="376191" cy="102736"/>
                  <a:chOff x="785350" y="4185661"/>
                  <a:chExt cx="376191" cy="102736"/>
                </a:xfrm>
              </p:grpSpPr>
              <p:sp>
                <p:nvSpPr>
                  <p:cNvPr id="4062" name="Google Shape;4062;p66"/>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6"/>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6"/>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65" name="Google Shape;4065;p66"/>
              <p:cNvGrpSpPr/>
              <p:nvPr/>
            </p:nvGrpSpPr>
            <p:grpSpPr>
              <a:xfrm>
                <a:off x="1501054" y="3605478"/>
                <a:ext cx="526340" cy="249240"/>
                <a:chOff x="1501054" y="3605478"/>
                <a:chExt cx="526340" cy="249240"/>
              </a:xfrm>
            </p:grpSpPr>
            <p:grpSp>
              <p:nvGrpSpPr>
                <p:cNvPr id="4066" name="Google Shape;4066;p66"/>
                <p:cNvGrpSpPr/>
                <p:nvPr/>
              </p:nvGrpSpPr>
              <p:grpSpPr>
                <a:xfrm>
                  <a:off x="1834208" y="3643867"/>
                  <a:ext cx="193185" cy="25622"/>
                  <a:chOff x="1834208" y="3643867"/>
                  <a:chExt cx="193185" cy="25622"/>
                </a:xfrm>
              </p:grpSpPr>
              <p:sp>
                <p:nvSpPr>
                  <p:cNvPr id="4067" name="Google Shape;4067;p66"/>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6"/>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9" name="Google Shape;4069;p66"/>
                <p:cNvGrpSpPr/>
                <p:nvPr/>
              </p:nvGrpSpPr>
              <p:grpSpPr>
                <a:xfrm>
                  <a:off x="1501054" y="3605478"/>
                  <a:ext cx="333165" cy="249240"/>
                  <a:chOff x="1501054" y="3605478"/>
                  <a:chExt cx="333165" cy="249240"/>
                </a:xfrm>
              </p:grpSpPr>
              <p:sp>
                <p:nvSpPr>
                  <p:cNvPr id="4070" name="Google Shape;4070;p66"/>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1" name="Google Shape;4071;p66"/>
                  <p:cNvGrpSpPr/>
                  <p:nvPr/>
                </p:nvGrpSpPr>
                <p:grpSpPr>
                  <a:xfrm>
                    <a:off x="1501054" y="3655851"/>
                    <a:ext cx="155286" cy="198867"/>
                    <a:chOff x="1501054" y="3655851"/>
                    <a:chExt cx="155286" cy="198867"/>
                  </a:xfrm>
                </p:grpSpPr>
                <p:sp>
                  <p:nvSpPr>
                    <p:cNvPr id="4072" name="Google Shape;4072;p66"/>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6"/>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74" name="Google Shape;4074;p66"/>
              <p:cNvGrpSpPr/>
              <p:nvPr/>
            </p:nvGrpSpPr>
            <p:grpSpPr>
              <a:xfrm>
                <a:off x="724986" y="3800594"/>
                <a:ext cx="532950" cy="302090"/>
                <a:chOff x="724986" y="3800594"/>
                <a:chExt cx="532950" cy="302090"/>
              </a:xfrm>
            </p:grpSpPr>
            <p:grpSp>
              <p:nvGrpSpPr>
                <p:cNvPr id="4075" name="Google Shape;4075;p66"/>
                <p:cNvGrpSpPr/>
                <p:nvPr/>
              </p:nvGrpSpPr>
              <p:grpSpPr>
                <a:xfrm>
                  <a:off x="724986" y="4044367"/>
                  <a:ext cx="181314" cy="25626"/>
                  <a:chOff x="724986" y="4044367"/>
                  <a:chExt cx="181314" cy="25626"/>
                </a:xfrm>
              </p:grpSpPr>
              <p:sp>
                <p:nvSpPr>
                  <p:cNvPr id="4076" name="Google Shape;4076;p66"/>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6"/>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8" name="Google Shape;4078;p66"/>
                <p:cNvGrpSpPr/>
                <p:nvPr/>
              </p:nvGrpSpPr>
              <p:grpSpPr>
                <a:xfrm>
                  <a:off x="906290" y="3800594"/>
                  <a:ext cx="351646" cy="302090"/>
                  <a:chOff x="906290" y="3800594"/>
                  <a:chExt cx="351646" cy="302090"/>
                </a:xfrm>
              </p:grpSpPr>
              <p:grpSp>
                <p:nvGrpSpPr>
                  <p:cNvPr id="4079" name="Google Shape;4079;p66"/>
                  <p:cNvGrpSpPr/>
                  <p:nvPr/>
                </p:nvGrpSpPr>
                <p:grpSpPr>
                  <a:xfrm>
                    <a:off x="1084172" y="3842857"/>
                    <a:ext cx="173764" cy="217131"/>
                    <a:chOff x="1084172" y="3842857"/>
                    <a:chExt cx="173764" cy="217131"/>
                  </a:xfrm>
                </p:grpSpPr>
                <p:grpSp>
                  <p:nvGrpSpPr>
                    <p:cNvPr id="4080" name="Google Shape;4080;p66"/>
                    <p:cNvGrpSpPr/>
                    <p:nvPr/>
                  </p:nvGrpSpPr>
                  <p:grpSpPr>
                    <a:xfrm>
                      <a:off x="1156862" y="3936509"/>
                      <a:ext cx="101073" cy="25622"/>
                      <a:chOff x="1156862" y="3936509"/>
                      <a:chExt cx="101073" cy="25622"/>
                    </a:xfrm>
                  </p:grpSpPr>
                  <p:sp>
                    <p:nvSpPr>
                      <p:cNvPr id="4081" name="Google Shape;4081;p66"/>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6"/>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3" name="Google Shape;4083;p66"/>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4" name="Google Shape;4084;p66"/>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6"/>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66"/>
                <p:cNvGrpSpPr/>
                <p:nvPr/>
              </p:nvGrpSpPr>
              <p:grpSpPr>
                <a:xfrm>
                  <a:off x="724986" y="3830189"/>
                  <a:ext cx="189533" cy="25626"/>
                  <a:chOff x="724986" y="3830189"/>
                  <a:chExt cx="189533" cy="25626"/>
                </a:xfrm>
              </p:grpSpPr>
              <p:sp>
                <p:nvSpPr>
                  <p:cNvPr id="4087" name="Google Shape;4087;p66"/>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6"/>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089" name="Google Shape;4089;p66"/>
          <p:cNvGrpSpPr/>
          <p:nvPr/>
        </p:nvGrpSpPr>
        <p:grpSpPr>
          <a:xfrm>
            <a:off x="2249438" y="2249669"/>
            <a:ext cx="948701" cy="935378"/>
            <a:chOff x="2253298" y="2428317"/>
            <a:chExt cx="948701" cy="935378"/>
          </a:xfrm>
        </p:grpSpPr>
        <p:sp>
          <p:nvSpPr>
            <p:cNvPr id="4090" name="Google Shape;4090;p66"/>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6"/>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6"/>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6"/>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6"/>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6"/>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6"/>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6"/>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6"/>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6"/>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6"/>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6"/>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6"/>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6"/>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6"/>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6"/>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6"/>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6"/>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6"/>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6"/>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6"/>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6"/>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6"/>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6"/>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6"/>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6"/>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6"/>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6"/>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6"/>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6"/>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6"/>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6"/>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6"/>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26"/>
        <p:cNvGrpSpPr/>
        <p:nvPr/>
      </p:nvGrpSpPr>
      <p:grpSpPr>
        <a:xfrm>
          <a:off x="0" y="0"/>
          <a:ext cx="0" cy="0"/>
          <a:chOff x="0" y="0"/>
          <a:chExt cx="0" cy="0"/>
        </a:xfrm>
      </p:grpSpPr>
      <p:grpSp>
        <p:nvGrpSpPr>
          <p:cNvPr id="4127" name="Google Shape;4127;p67"/>
          <p:cNvGrpSpPr/>
          <p:nvPr/>
        </p:nvGrpSpPr>
        <p:grpSpPr>
          <a:xfrm>
            <a:off x="3339745" y="952988"/>
            <a:ext cx="2363393" cy="1017867"/>
            <a:chOff x="3292400" y="1219146"/>
            <a:chExt cx="2615240" cy="1110239"/>
          </a:xfrm>
        </p:grpSpPr>
        <p:sp>
          <p:nvSpPr>
            <p:cNvPr id="4128" name="Google Shape;4128;p67"/>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4129" name="Google Shape;4129;p67"/>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30" name="Google Shape;4130;p67"/>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4131" name="Google Shape;4131;p67"/>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4132" name="Google Shape;4132;p67"/>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4133" name="Google Shape;4133;p67"/>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4134" name="Google Shape;4134;p67"/>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4135" name="Google Shape;4135;p67"/>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4136" name="Google Shape;4136;p67"/>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4137" name="Google Shape;4137;p67"/>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4138" name="Google Shape;4138;p67"/>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139" name="Google Shape;4139;p67"/>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140" name="Google Shape;4140;p67"/>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141" name="Google Shape;4141;p67"/>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142" name="Google Shape;4142;p67"/>
            <p:cNvGrpSpPr/>
            <p:nvPr/>
          </p:nvGrpSpPr>
          <p:grpSpPr>
            <a:xfrm>
              <a:off x="3748438" y="1378608"/>
              <a:ext cx="2159202" cy="903971"/>
              <a:chOff x="1683525" y="2179850"/>
              <a:chExt cx="4519050" cy="2134525"/>
            </a:xfrm>
          </p:grpSpPr>
          <p:sp>
            <p:nvSpPr>
              <p:cNvPr id="4143" name="Google Shape;4143;p67"/>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44" name="Google Shape;4144;p67"/>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45" name="Google Shape;4145;p67"/>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46" name="Google Shape;4146;p67"/>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47" name="Google Shape;4147;p67"/>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48" name="Google Shape;4148;p67"/>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49" name="Google Shape;4149;p67"/>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50" name="Google Shape;4150;p67"/>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51" name="Google Shape;4151;p67"/>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52" name="Google Shape;4152;p67"/>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53" name="Google Shape;4153;p67"/>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54" name="Google Shape;4154;p67"/>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4155" name="Google Shape;4155;p67"/>
          <p:cNvGraphicFramePr/>
          <p:nvPr/>
        </p:nvGraphicFramePr>
        <p:xfrm>
          <a:off x="5935838" y="2130461"/>
          <a:ext cx="3000000" cy="3000000"/>
        </p:xfrm>
        <a:graphic>
          <a:graphicData uri="http://schemas.openxmlformats.org/drawingml/2006/table">
            <a:tbl>
              <a:tblPr>
                <a:noFill/>
                <a:tableStyleId>{66C1A0FA-A00B-4BB5-91B2-A9729E4E8CB5}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156" name="Google Shape;4156;p67"/>
          <p:cNvGrpSpPr/>
          <p:nvPr/>
        </p:nvGrpSpPr>
        <p:grpSpPr>
          <a:xfrm>
            <a:off x="5935948" y="3189058"/>
            <a:ext cx="2496964" cy="1001454"/>
            <a:chOff x="1919611" y="789980"/>
            <a:chExt cx="1474179" cy="606868"/>
          </a:xfrm>
        </p:grpSpPr>
        <p:cxnSp>
          <p:nvCxnSpPr>
            <p:cNvPr id="4157" name="Google Shape;4157;p67"/>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158" name="Google Shape;4158;p67"/>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159" name="Google Shape;4159;p67"/>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160" name="Google Shape;4160;p67"/>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4161" name="Google Shape;4161;p67"/>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4162" name="Google Shape;4162;p67"/>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4163" name="Google Shape;4163;p67"/>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4164" name="Google Shape;4164;p67"/>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7"/>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7"/>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7"/>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7"/>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67"/>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7"/>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171" name="Google Shape;4171;p67"/>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172" name="Google Shape;4172;p67"/>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173" name="Google Shape;4173;p67"/>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4" name="Google Shape;4174;p67"/>
          <p:cNvGrpSpPr/>
          <p:nvPr/>
        </p:nvGrpSpPr>
        <p:grpSpPr>
          <a:xfrm>
            <a:off x="712562" y="998017"/>
            <a:ext cx="2394370" cy="976502"/>
            <a:chOff x="749309" y="1112739"/>
            <a:chExt cx="2371603" cy="976502"/>
          </a:xfrm>
        </p:grpSpPr>
        <p:sp>
          <p:nvSpPr>
            <p:cNvPr id="4175" name="Google Shape;4175;p67"/>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7"/>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7"/>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7"/>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7"/>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7"/>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7"/>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67"/>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7"/>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7"/>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7"/>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7"/>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7"/>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7"/>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7"/>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7"/>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67"/>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67"/>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7"/>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7"/>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67"/>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7"/>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7"/>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67"/>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7"/>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67"/>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67"/>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7"/>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7"/>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7"/>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7"/>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7"/>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207" name="Google Shape;4207;p67"/>
          <p:cNvGraphicFramePr/>
          <p:nvPr/>
        </p:nvGraphicFramePr>
        <p:xfrm>
          <a:off x="5935863" y="996311"/>
          <a:ext cx="3000000" cy="3000000"/>
        </p:xfrm>
        <a:graphic>
          <a:graphicData uri="http://schemas.openxmlformats.org/drawingml/2006/table">
            <a:tbl>
              <a:tblPr>
                <a:noFill/>
                <a:tableStyleId>{66C1A0FA-A00B-4BB5-91B2-A9729E4E8CB5}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208" name="Google Shape;4208;p67"/>
          <p:cNvGraphicFramePr/>
          <p:nvPr/>
        </p:nvGraphicFramePr>
        <p:xfrm>
          <a:off x="3342575" y="2130461"/>
          <a:ext cx="3000000" cy="3000000"/>
        </p:xfrm>
        <a:graphic>
          <a:graphicData uri="http://schemas.openxmlformats.org/drawingml/2006/table">
            <a:tbl>
              <a:tblPr>
                <a:noFill/>
                <a:tableStyleId>{66C1A0FA-A00B-4BB5-91B2-A9729E4E8CB5}</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209" name="Google Shape;4209;p67"/>
          <p:cNvGrpSpPr/>
          <p:nvPr/>
        </p:nvGrpSpPr>
        <p:grpSpPr>
          <a:xfrm>
            <a:off x="4086505" y="2517104"/>
            <a:ext cx="1517436" cy="74460"/>
            <a:chOff x="3980086" y="2804397"/>
            <a:chExt cx="1227600" cy="66900"/>
          </a:xfrm>
        </p:grpSpPr>
        <p:sp>
          <p:nvSpPr>
            <p:cNvPr id="4210" name="Google Shape;4210;p6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67"/>
          <p:cNvGrpSpPr/>
          <p:nvPr/>
        </p:nvGrpSpPr>
        <p:grpSpPr>
          <a:xfrm>
            <a:off x="4711569" y="2809692"/>
            <a:ext cx="892956" cy="74460"/>
            <a:chOff x="3980086" y="2804397"/>
            <a:chExt cx="1227600" cy="66900"/>
          </a:xfrm>
        </p:grpSpPr>
        <p:sp>
          <p:nvSpPr>
            <p:cNvPr id="4213" name="Google Shape;4213;p6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67"/>
          <p:cNvGrpSpPr/>
          <p:nvPr/>
        </p:nvGrpSpPr>
        <p:grpSpPr>
          <a:xfrm>
            <a:off x="3344661" y="3168575"/>
            <a:ext cx="2363244" cy="1005943"/>
            <a:chOff x="3358415" y="3361302"/>
            <a:chExt cx="2363244" cy="1024695"/>
          </a:xfrm>
        </p:grpSpPr>
        <p:grpSp>
          <p:nvGrpSpPr>
            <p:cNvPr id="4216" name="Google Shape;4216;p67"/>
            <p:cNvGrpSpPr/>
            <p:nvPr/>
          </p:nvGrpSpPr>
          <p:grpSpPr>
            <a:xfrm>
              <a:off x="3358415" y="3361302"/>
              <a:ext cx="441300" cy="1024695"/>
              <a:chOff x="3358415" y="3361302"/>
              <a:chExt cx="441300" cy="1024695"/>
            </a:xfrm>
          </p:grpSpPr>
          <p:sp>
            <p:nvSpPr>
              <p:cNvPr id="4217" name="Google Shape;4217;p67"/>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7"/>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7"/>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7"/>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7"/>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7"/>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3" name="Google Shape;4223;p67"/>
            <p:cNvGrpSpPr/>
            <p:nvPr/>
          </p:nvGrpSpPr>
          <p:grpSpPr>
            <a:xfrm>
              <a:off x="3838901" y="3361302"/>
              <a:ext cx="441300" cy="1024695"/>
              <a:chOff x="3838901" y="3361302"/>
              <a:chExt cx="441300" cy="1024695"/>
            </a:xfrm>
          </p:grpSpPr>
          <p:sp>
            <p:nvSpPr>
              <p:cNvPr id="4224" name="Google Shape;4224;p67"/>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7"/>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7"/>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7"/>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7"/>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7"/>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67"/>
            <p:cNvGrpSpPr/>
            <p:nvPr/>
          </p:nvGrpSpPr>
          <p:grpSpPr>
            <a:xfrm>
              <a:off x="4319387" y="3361302"/>
              <a:ext cx="441300" cy="1024695"/>
              <a:chOff x="4319387" y="3361302"/>
              <a:chExt cx="441300" cy="1024695"/>
            </a:xfrm>
          </p:grpSpPr>
          <p:sp>
            <p:nvSpPr>
              <p:cNvPr id="4231" name="Google Shape;4231;p67"/>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7"/>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7"/>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7"/>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7"/>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7"/>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7" name="Google Shape;4237;p67"/>
            <p:cNvGrpSpPr/>
            <p:nvPr/>
          </p:nvGrpSpPr>
          <p:grpSpPr>
            <a:xfrm>
              <a:off x="4799873" y="3361302"/>
              <a:ext cx="441300" cy="1024695"/>
              <a:chOff x="4799873" y="3361302"/>
              <a:chExt cx="441300" cy="1024695"/>
            </a:xfrm>
          </p:grpSpPr>
          <p:sp>
            <p:nvSpPr>
              <p:cNvPr id="4238" name="Google Shape;4238;p67"/>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7"/>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7"/>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7"/>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7"/>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7"/>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4" name="Google Shape;4244;p67"/>
            <p:cNvGrpSpPr/>
            <p:nvPr/>
          </p:nvGrpSpPr>
          <p:grpSpPr>
            <a:xfrm>
              <a:off x="5280360" y="3361302"/>
              <a:ext cx="441300" cy="1024695"/>
              <a:chOff x="5280360" y="3361302"/>
              <a:chExt cx="441300" cy="1024695"/>
            </a:xfrm>
          </p:grpSpPr>
          <p:sp>
            <p:nvSpPr>
              <p:cNvPr id="4245" name="Google Shape;4245;p67"/>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7"/>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7"/>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7"/>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7"/>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7"/>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251" name="Google Shape;4251;p67"/>
          <p:cNvGraphicFramePr/>
          <p:nvPr/>
        </p:nvGraphicFramePr>
        <p:xfrm>
          <a:off x="711088" y="2130461"/>
          <a:ext cx="3000000" cy="3000000"/>
        </p:xfrm>
        <a:graphic>
          <a:graphicData uri="http://schemas.openxmlformats.org/drawingml/2006/table">
            <a:tbl>
              <a:tblPr>
                <a:noFill/>
                <a:tableStyleId>{66C1A0FA-A00B-4BB5-91B2-A9729E4E8CB5}</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252" name="Google Shape;4252;p67"/>
          <p:cNvGrpSpPr/>
          <p:nvPr/>
        </p:nvGrpSpPr>
        <p:grpSpPr>
          <a:xfrm>
            <a:off x="712613" y="3180186"/>
            <a:ext cx="2403614" cy="1005900"/>
            <a:chOff x="726450" y="3372825"/>
            <a:chExt cx="2403614" cy="1005900"/>
          </a:xfrm>
        </p:grpSpPr>
        <p:grpSp>
          <p:nvGrpSpPr>
            <p:cNvPr id="4253" name="Google Shape;4253;p67"/>
            <p:cNvGrpSpPr/>
            <p:nvPr/>
          </p:nvGrpSpPr>
          <p:grpSpPr>
            <a:xfrm>
              <a:off x="726450" y="3696000"/>
              <a:ext cx="2403614" cy="500898"/>
              <a:chOff x="726450" y="3696000"/>
              <a:chExt cx="2403614" cy="500898"/>
            </a:xfrm>
          </p:grpSpPr>
          <p:sp>
            <p:nvSpPr>
              <p:cNvPr id="4254" name="Google Shape;4254;p67"/>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55" name="Google Shape;4255;p67"/>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256" name="Google Shape;4256;p67"/>
            <p:cNvGrpSpPr/>
            <p:nvPr/>
          </p:nvGrpSpPr>
          <p:grpSpPr>
            <a:xfrm>
              <a:off x="1348050" y="3372825"/>
              <a:ext cx="1720425" cy="1005900"/>
              <a:chOff x="1348050" y="3372825"/>
              <a:chExt cx="1720425" cy="1005900"/>
            </a:xfrm>
          </p:grpSpPr>
          <p:sp>
            <p:nvSpPr>
              <p:cNvPr id="4257" name="Google Shape;4257;p67"/>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58" name="Google Shape;4258;p67"/>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59" name="Google Shape;4259;p67"/>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60" name="Google Shape;4260;p67"/>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61" name="Google Shape;4261;p67"/>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262" name="Google Shape;4262;p67"/>
            <p:cNvGrpSpPr/>
            <p:nvPr/>
          </p:nvGrpSpPr>
          <p:grpSpPr>
            <a:xfrm>
              <a:off x="1455707" y="3731058"/>
              <a:ext cx="1491150" cy="417657"/>
              <a:chOff x="1455707" y="3731058"/>
              <a:chExt cx="1491150" cy="417657"/>
            </a:xfrm>
          </p:grpSpPr>
          <p:grpSp>
            <p:nvGrpSpPr>
              <p:cNvPr id="4263" name="Google Shape;4263;p67"/>
              <p:cNvGrpSpPr/>
              <p:nvPr/>
            </p:nvGrpSpPr>
            <p:grpSpPr>
              <a:xfrm>
                <a:off x="1472938" y="3745828"/>
                <a:ext cx="72126" cy="53788"/>
                <a:chOff x="1472938" y="3745828"/>
                <a:chExt cx="72126" cy="53788"/>
              </a:xfrm>
            </p:grpSpPr>
            <p:sp>
              <p:nvSpPr>
                <p:cNvPr id="4264" name="Google Shape;4264;p67"/>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7"/>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6" name="Google Shape;4266;p67"/>
              <p:cNvGrpSpPr/>
              <p:nvPr/>
            </p:nvGrpSpPr>
            <p:grpSpPr>
              <a:xfrm>
                <a:off x="1819181" y="4089633"/>
                <a:ext cx="72126" cy="53788"/>
                <a:chOff x="1819181" y="4089633"/>
                <a:chExt cx="72126" cy="53788"/>
              </a:xfrm>
            </p:grpSpPr>
            <p:sp>
              <p:nvSpPr>
                <p:cNvPr id="4267" name="Google Shape;4267;p67"/>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7"/>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9" name="Google Shape;4269;p67"/>
              <p:cNvGrpSpPr/>
              <p:nvPr/>
            </p:nvGrpSpPr>
            <p:grpSpPr>
              <a:xfrm>
                <a:off x="1455707" y="4084171"/>
                <a:ext cx="64321" cy="64544"/>
                <a:chOff x="1455707" y="4084171"/>
                <a:chExt cx="64321" cy="64544"/>
              </a:xfrm>
            </p:grpSpPr>
            <p:sp>
              <p:nvSpPr>
                <p:cNvPr id="4270" name="Google Shape;4270;p67"/>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7"/>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2" name="Google Shape;4272;p67"/>
              <p:cNvGrpSpPr/>
              <p:nvPr/>
            </p:nvGrpSpPr>
            <p:grpSpPr>
              <a:xfrm>
                <a:off x="1818610" y="3731058"/>
                <a:ext cx="64321" cy="64544"/>
                <a:chOff x="1818610" y="3731058"/>
                <a:chExt cx="64321" cy="64544"/>
              </a:xfrm>
            </p:grpSpPr>
            <p:sp>
              <p:nvSpPr>
                <p:cNvPr id="4273" name="Google Shape;4273;p67"/>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7"/>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5" name="Google Shape;4275;p67"/>
              <p:cNvGrpSpPr/>
              <p:nvPr/>
            </p:nvGrpSpPr>
            <p:grpSpPr>
              <a:xfrm>
                <a:off x="2172491" y="4089633"/>
                <a:ext cx="72126" cy="53788"/>
                <a:chOff x="2172491" y="4089633"/>
                <a:chExt cx="72126" cy="53788"/>
              </a:xfrm>
            </p:grpSpPr>
            <p:sp>
              <p:nvSpPr>
                <p:cNvPr id="4276" name="Google Shape;4276;p67"/>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7"/>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67"/>
              <p:cNvGrpSpPr/>
              <p:nvPr/>
            </p:nvGrpSpPr>
            <p:grpSpPr>
              <a:xfrm>
                <a:off x="2171920" y="3731058"/>
                <a:ext cx="64321" cy="64544"/>
                <a:chOff x="2171920" y="3731058"/>
                <a:chExt cx="64321" cy="64544"/>
              </a:xfrm>
            </p:grpSpPr>
            <p:sp>
              <p:nvSpPr>
                <p:cNvPr id="4279" name="Google Shape;4279;p67"/>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7"/>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1" name="Google Shape;4281;p67"/>
              <p:cNvGrpSpPr/>
              <p:nvPr/>
            </p:nvGrpSpPr>
            <p:grpSpPr>
              <a:xfrm>
                <a:off x="2874730" y="3745828"/>
                <a:ext cx="72126" cy="53788"/>
                <a:chOff x="2874730" y="3745828"/>
                <a:chExt cx="72126" cy="53788"/>
              </a:xfrm>
            </p:grpSpPr>
            <p:sp>
              <p:nvSpPr>
                <p:cNvPr id="4282" name="Google Shape;4282;p67"/>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7"/>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4" name="Google Shape;4284;p67"/>
              <p:cNvGrpSpPr/>
              <p:nvPr/>
            </p:nvGrpSpPr>
            <p:grpSpPr>
              <a:xfrm>
                <a:off x="2878589" y="4081481"/>
                <a:ext cx="64321" cy="64544"/>
                <a:chOff x="2878589" y="4081481"/>
                <a:chExt cx="64321" cy="64544"/>
              </a:xfrm>
            </p:grpSpPr>
            <p:sp>
              <p:nvSpPr>
                <p:cNvPr id="4285" name="Google Shape;4285;p6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7" name="Google Shape;4287;p67"/>
              <p:cNvGrpSpPr/>
              <p:nvPr/>
            </p:nvGrpSpPr>
            <p:grpSpPr>
              <a:xfrm>
                <a:off x="2525796" y="4089633"/>
                <a:ext cx="72126" cy="53788"/>
                <a:chOff x="2525796" y="4089633"/>
                <a:chExt cx="72126" cy="53788"/>
              </a:xfrm>
            </p:grpSpPr>
            <p:sp>
              <p:nvSpPr>
                <p:cNvPr id="4288" name="Google Shape;4288;p67"/>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7"/>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0" name="Google Shape;4290;p67"/>
              <p:cNvGrpSpPr/>
              <p:nvPr/>
            </p:nvGrpSpPr>
            <p:grpSpPr>
              <a:xfrm>
                <a:off x="2525225" y="3731058"/>
                <a:ext cx="64321" cy="64544"/>
                <a:chOff x="2525225" y="3731058"/>
                <a:chExt cx="64321" cy="64544"/>
              </a:xfrm>
            </p:grpSpPr>
            <p:sp>
              <p:nvSpPr>
                <p:cNvPr id="4291" name="Google Shape;4291;p67"/>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7"/>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96"/>
        <p:cNvGrpSpPr/>
        <p:nvPr/>
      </p:nvGrpSpPr>
      <p:grpSpPr>
        <a:xfrm>
          <a:off x="0" y="0"/>
          <a:ext cx="0" cy="0"/>
          <a:chOff x="0" y="0"/>
          <a:chExt cx="0" cy="0"/>
        </a:xfrm>
      </p:grpSpPr>
      <p:grpSp>
        <p:nvGrpSpPr>
          <p:cNvPr id="4297" name="Google Shape;4297;p68"/>
          <p:cNvGrpSpPr/>
          <p:nvPr/>
        </p:nvGrpSpPr>
        <p:grpSpPr>
          <a:xfrm>
            <a:off x="5780153" y="1859606"/>
            <a:ext cx="671400" cy="674856"/>
            <a:chOff x="5780148" y="1859605"/>
            <a:chExt cx="671400" cy="674856"/>
          </a:xfrm>
        </p:grpSpPr>
        <p:sp>
          <p:nvSpPr>
            <p:cNvPr id="4298" name="Google Shape;4298;p68"/>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68"/>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8"/>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8"/>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2" name="Google Shape;4302;p68"/>
          <p:cNvGrpSpPr/>
          <p:nvPr/>
        </p:nvGrpSpPr>
        <p:grpSpPr>
          <a:xfrm>
            <a:off x="716996" y="971307"/>
            <a:ext cx="845921" cy="690752"/>
            <a:chOff x="732428" y="1198513"/>
            <a:chExt cx="845921" cy="690752"/>
          </a:xfrm>
        </p:grpSpPr>
        <p:grpSp>
          <p:nvGrpSpPr>
            <p:cNvPr id="4303" name="Google Shape;4303;p68"/>
            <p:cNvGrpSpPr/>
            <p:nvPr/>
          </p:nvGrpSpPr>
          <p:grpSpPr>
            <a:xfrm>
              <a:off x="823030" y="1198513"/>
              <a:ext cx="755319" cy="690752"/>
              <a:chOff x="823030" y="1198513"/>
              <a:chExt cx="755319" cy="690752"/>
            </a:xfrm>
          </p:grpSpPr>
          <p:sp>
            <p:nvSpPr>
              <p:cNvPr id="4304" name="Google Shape;4304;p68"/>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68"/>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6" name="Google Shape;4306;p68"/>
            <p:cNvGrpSpPr/>
            <p:nvPr/>
          </p:nvGrpSpPr>
          <p:grpSpPr>
            <a:xfrm>
              <a:off x="732428" y="1239937"/>
              <a:ext cx="739912" cy="607886"/>
              <a:chOff x="732428" y="1239937"/>
              <a:chExt cx="739912" cy="607886"/>
            </a:xfrm>
          </p:grpSpPr>
          <p:sp>
            <p:nvSpPr>
              <p:cNvPr id="4307" name="Google Shape;4307;p68"/>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8"/>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9" name="Google Shape;4309;p68"/>
            <p:cNvGrpSpPr/>
            <p:nvPr/>
          </p:nvGrpSpPr>
          <p:grpSpPr>
            <a:xfrm>
              <a:off x="732428" y="1277018"/>
              <a:ext cx="702832" cy="533758"/>
              <a:chOff x="732428" y="1277018"/>
              <a:chExt cx="702832" cy="533758"/>
            </a:xfrm>
          </p:grpSpPr>
          <p:sp>
            <p:nvSpPr>
              <p:cNvPr id="4310" name="Google Shape;4310;p68"/>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8"/>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2" name="Google Shape;4312;p68"/>
            <p:cNvGrpSpPr/>
            <p:nvPr/>
          </p:nvGrpSpPr>
          <p:grpSpPr>
            <a:xfrm>
              <a:off x="931170" y="1306653"/>
              <a:ext cx="647179" cy="474455"/>
              <a:chOff x="931170" y="1306653"/>
              <a:chExt cx="647179" cy="474455"/>
            </a:xfrm>
          </p:grpSpPr>
          <p:sp>
            <p:nvSpPr>
              <p:cNvPr id="4313" name="Google Shape;4313;p68"/>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8"/>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5" name="Google Shape;4315;p68"/>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6" name="Google Shape;4316;p68"/>
          <p:cNvGrpSpPr/>
          <p:nvPr/>
        </p:nvGrpSpPr>
        <p:grpSpPr>
          <a:xfrm>
            <a:off x="3948605" y="971313"/>
            <a:ext cx="634656" cy="699982"/>
            <a:chOff x="5985650" y="2860025"/>
            <a:chExt cx="1396075" cy="1539775"/>
          </a:xfrm>
        </p:grpSpPr>
        <p:sp>
          <p:nvSpPr>
            <p:cNvPr id="4317" name="Google Shape;4317;p68"/>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8"/>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8"/>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8"/>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68"/>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8"/>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8"/>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8"/>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8"/>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8"/>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8"/>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8"/>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8"/>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8"/>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8"/>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8"/>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8"/>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8"/>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8"/>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8"/>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8"/>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8"/>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8"/>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8"/>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8"/>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8"/>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8"/>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8"/>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8"/>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8"/>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8"/>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8"/>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9" name="Google Shape;4349;p68"/>
          <p:cNvGrpSpPr/>
          <p:nvPr/>
        </p:nvGrpSpPr>
        <p:grpSpPr>
          <a:xfrm>
            <a:off x="4704254" y="971307"/>
            <a:ext cx="725845" cy="699975"/>
            <a:chOff x="4249973" y="1201875"/>
            <a:chExt cx="1958568" cy="1888762"/>
          </a:xfrm>
        </p:grpSpPr>
        <p:sp>
          <p:nvSpPr>
            <p:cNvPr id="4350" name="Google Shape;4350;p68"/>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1" name="Google Shape;4351;p68"/>
            <p:cNvGrpSpPr/>
            <p:nvPr/>
          </p:nvGrpSpPr>
          <p:grpSpPr>
            <a:xfrm>
              <a:off x="5853086" y="1789142"/>
              <a:ext cx="355454" cy="1048099"/>
              <a:chOff x="5576108" y="2016725"/>
              <a:chExt cx="565200" cy="1666560"/>
            </a:xfrm>
          </p:grpSpPr>
          <p:sp>
            <p:nvSpPr>
              <p:cNvPr id="4352" name="Google Shape;4352;p68"/>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53" name="Google Shape;4353;p68"/>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4" name="Google Shape;4354;p68"/>
            <p:cNvGrpSpPr/>
            <p:nvPr/>
          </p:nvGrpSpPr>
          <p:grpSpPr>
            <a:xfrm>
              <a:off x="4869455" y="2691676"/>
              <a:ext cx="1013897" cy="398961"/>
              <a:chOff x="4012057" y="3451825"/>
              <a:chExt cx="1612175" cy="634379"/>
            </a:xfrm>
          </p:grpSpPr>
          <p:sp>
            <p:nvSpPr>
              <p:cNvPr id="4355" name="Google Shape;4355;p68"/>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56" name="Google Shape;4356;p68"/>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7" name="Google Shape;4357;p68"/>
            <p:cNvGrpSpPr/>
            <p:nvPr/>
          </p:nvGrpSpPr>
          <p:grpSpPr>
            <a:xfrm>
              <a:off x="4276937" y="2155961"/>
              <a:ext cx="651965" cy="891358"/>
              <a:chOff x="3069908" y="2599997"/>
              <a:chExt cx="1036675" cy="1417328"/>
            </a:xfrm>
          </p:grpSpPr>
          <p:sp>
            <p:nvSpPr>
              <p:cNvPr id="4358" name="Google Shape;4358;p68"/>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59" name="Google Shape;4359;p68"/>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0" name="Google Shape;4360;p68"/>
            <p:cNvGrpSpPr/>
            <p:nvPr/>
          </p:nvGrpSpPr>
          <p:grpSpPr>
            <a:xfrm>
              <a:off x="5054918" y="1201875"/>
              <a:ext cx="999548" cy="602711"/>
              <a:chOff x="4306958" y="1082925"/>
              <a:chExt cx="1589359" cy="958358"/>
            </a:xfrm>
          </p:grpSpPr>
          <p:sp>
            <p:nvSpPr>
              <p:cNvPr id="4361" name="Google Shape;4361;p68"/>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62" name="Google Shape;4362;p68"/>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3" name="Google Shape;4363;p68"/>
            <p:cNvGrpSpPr/>
            <p:nvPr/>
          </p:nvGrpSpPr>
          <p:grpSpPr>
            <a:xfrm>
              <a:off x="4249973" y="1303451"/>
              <a:ext cx="799317" cy="841334"/>
              <a:chOff x="3027033" y="1244439"/>
              <a:chExt cx="1270977" cy="1337786"/>
            </a:xfrm>
          </p:grpSpPr>
          <p:sp>
            <p:nvSpPr>
              <p:cNvPr id="4364" name="Google Shape;4364;p68"/>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65" name="Google Shape;4365;p68"/>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6" name="Google Shape;4366;p68"/>
          <p:cNvGrpSpPr/>
          <p:nvPr/>
        </p:nvGrpSpPr>
        <p:grpSpPr>
          <a:xfrm>
            <a:off x="4057119" y="1858087"/>
            <a:ext cx="750769" cy="683784"/>
            <a:chOff x="4204684" y="2104422"/>
            <a:chExt cx="699822" cy="637382"/>
          </a:xfrm>
        </p:grpSpPr>
        <p:grpSp>
          <p:nvGrpSpPr>
            <p:cNvPr id="4367" name="Google Shape;4367;p68"/>
            <p:cNvGrpSpPr/>
            <p:nvPr/>
          </p:nvGrpSpPr>
          <p:grpSpPr>
            <a:xfrm>
              <a:off x="4204684" y="2430067"/>
              <a:ext cx="342957" cy="311738"/>
              <a:chOff x="4204684" y="2430067"/>
              <a:chExt cx="342957" cy="311738"/>
            </a:xfrm>
          </p:grpSpPr>
          <p:sp>
            <p:nvSpPr>
              <p:cNvPr id="4368" name="Google Shape;4368;p68"/>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8"/>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68"/>
            <p:cNvGrpSpPr/>
            <p:nvPr/>
          </p:nvGrpSpPr>
          <p:grpSpPr>
            <a:xfrm>
              <a:off x="4561586" y="2430067"/>
              <a:ext cx="342920" cy="311738"/>
              <a:chOff x="4561586" y="2430067"/>
              <a:chExt cx="342920" cy="311738"/>
            </a:xfrm>
          </p:grpSpPr>
          <p:sp>
            <p:nvSpPr>
              <p:cNvPr id="4371" name="Google Shape;4371;p68"/>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8"/>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68"/>
            <p:cNvGrpSpPr/>
            <p:nvPr/>
          </p:nvGrpSpPr>
          <p:grpSpPr>
            <a:xfrm>
              <a:off x="4561586" y="2104422"/>
              <a:ext cx="342920" cy="311738"/>
              <a:chOff x="4561586" y="2104422"/>
              <a:chExt cx="342920" cy="311738"/>
            </a:xfrm>
          </p:grpSpPr>
          <p:sp>
            <p:nvSpPr>
              <p:cNvPr id="4374" name="Google Shape;4374;p68"/>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8"/>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68"/>
            <p:cNvGrpSpPr/>
            <p:nvPr/>
          </p:nvGrpSpPr>
          <p:grpSpPr>
            <a:xfrm>
              <a:off x="4204684" y="2104422"/>
              <a:ext cx="342957" cy="311664"/>
              <a:chOff x="4204684" y="2104422"/>
              <a:chExt cx="342957" cy="311664"/>
            </a:xfrm>
          </p:grpSpPr>
          <p:sp>
            <p:nvSpPr>
              <p:cNvPr id="4377" name="Google Shape;4377;p68"/>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8"/>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79" name="Google Shape;4379;p68"/>
          <p:cNvGrpSpPr/>
          <p:nvPr/>
        </p:nvGrpSpPr>
        <p:grpSpPr>
          <a:xfrm>
            <a:off x="5521552" y="971301"/>
            <a:ext cx="660591" cy="688867"/>
            <a:chOff x="5830645" y="1267368"/>
            <a:chExt cx="530340" cy="553040"/>
          </a:xfrm>
        </p:grpSpPr>
        <p:sp>
          <p:nvSpPr>
            <p:cNvPr id="4380" name="Google Shape;4380;p68"/>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1" name="Google Shape;4381;p68"/>
            <p:cNvGrpSpPr/>
            <p:nvPr/>
          </p:nvGrpSpPr>
          <p:grpSpPr>
            <a:xfrm>
              <a:off x="5830645" y="1267368"/>
              <a:ext cx="259743" cy="269909"/>
              <a:chOff x="5830645" y="1267368"/>
              <a:chExt cx="259743" cy="269909"/>
            </a:xfrm>
          </p:grpSpPr>
          <p:sp>
            <p:nvSpPr>
              <p:cNvPr id="4382" name="Google Shape;4382;p68"/>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8"/>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4" name="Google Shape;4384;p68"/>
            <p:cNvGrpSpPr/>
            <p:nvPr/>
          </p:nvGrpSpPr>
          <p:grpSpPr>
            <a:xfrm>
              <a:off x="6101293" y="1267368"/>
              <a:ext cx="259692" cy="269909"/>
              <a:chOff x="6101293" y="1267368"/>
              <a:chExt cx="259692" cy="269909"/>
            </a:xfrm>
          </p:grpSpPr>
          <p:sp>
            <p:nvSpPr>
              <p:cNvPr id="4385" name="Google Shape;4385;p68"/>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8"/>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7" name="Google Shape;4387;p68"/>
            <p:cNvGrpSpPr/>
            <p:nvPr/>
          </p:nvGrpSpPr>
          <p:grpSpPr>
            <a:xfrm>
              <a:off x="5830645" y="1550500"/>
              <a:ext cx="259692" cy="269909"/>
              <a:chOff x="5830645" y="1550500"/>
              <a:chExt cx="259692" cy="269909"/>
            </a:xfrm>
          </p:grpSpPr>
          <p:sp>
            <p:nvSpPr>
              <p:cNvPr id="4388" name="Google Shape;4388;p68"/>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8"/>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0" name="Google Shape;4390;p68"/>
            <p:cNvGrpSpPr/>
            <p:nvPr/>
          </p:nvGrpSpPr>
          <p:grpSpPr>
            <a:xfrm>
              <a:off x="6101293" y="1550500"/>
              <a:ext cx="259692" cy="269909"/>
              <a:chOff x="6101293" y="1550500"/>
              <a:chExt cx="259692" cy="269909"/>
            </a:xfrm>
          </p:grpSpPr>
          <p:sp>
            <p:nvSpPr>
              <p:cNvPr id="4391" name="Google Shape;4391;p68"/>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8"/>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3" name="Google Shape;4393;p68"/>
          <p:cNvGrpSpPr/>
          <p:nvPr/>
        </p:nvGrpSpPr>
        <p:grpSpPr>
          <a:xfrm>
            <a:off x="723705" y="1861761"/>
            <a:ext cx="697154" cy="679574"/>
            <a:chOff x="2679875" y="2361475"/>
            <a:chExt cx="780425" cy="760575"/>
          </a:xfrm>
        </p:grpSpPr>
        <p:sp>
          <p:nvSpPr>
            <p:cNvPr id="4394" name="Google Shape;4394;p68"/>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8"/>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8"/>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8"/>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8"/>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8"/>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68"/>
          <p:cNvGrpSpPr/>
          <p:nvPr/>
        </p:nvGrpSpPr>
        <p:grpSpPr>
          <a:xfrm>
            <a:off x="3122864" y="971353"/>
            <a:ext cx="735829" cy="684547"/>
            <a:chOff x="3351965" y="1148808"/>
            <a:chExt cx="750770" cy="698375"/>
          </a:xfrm>
        </p:grpSpPr>
        <p:grpSp>
          <p:nvGrpSpPr>
            <p:cNvPr id="4401" name="Google Shape;4401;p68"/>
            <p:cNvGrpSpPr/>
            <p:nvPr/>
          </p:nvGrpSpPr>
          <p:grpSpPr>
            <a:xfrm>
              <a:off x="3586796" y="1148808"/>
              <a:ext cx="294857" cy="286830"/>
              <a:chOff x="3750225" y="1774000"/>
              <a:chExt cx="149575" cy="145525"/>
            </a:xfrm>
          </p:grpSpPr>
          <p:sp>
            <p:nvSpPr>
              <p:cNvPr id="4402" name="Google Shape;4402;p68"/>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8"/>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4" name="Google Shape;4404;p68"/>
            <p:cNvGrpSpPr/>
            <p:nvPr/>
          </p:nvGrpSpPr>
          <p:grpSpPr>
            <a:xfrm>
              <a:off x="3779245" y="1375768"/>
              <a:ext cx="323490" cy="286978"/>
              <a:chOff x="3847850" y="1889150"/>
              <a:chExt cx="164100" cy="145600"/>
            </a:xfrm>
          </p:grpSpPr>
          <p:sp>
            <p:nvSpPr>
              <p:cNvPr id="4405" name="Google Shape;4405;p68"/>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8"/>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7" name="Google Shape;4407;p68"/>
            <p:cNvGrpSpPr/>
            <p:nvPr/>
          </p:nvGrpSpPr>
          <p:grpSpPr>
            <a:xfrm>
              <a:off x="3351965" y="1330435"/>
              <a:ext cx="295449" cy="285401"/>
              <a:chOff x="3631100" y="1866150"/>
              <a:chExt cx="149875" cy="144800"/>
            </a:xfrm>
          </p:grpSpPr>
          <p:sp>
            <p:nvSpPr>
              <p:cNvPr id="4408" name="Google Shape;4408;p68"/>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8"/>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0" name="Google Shape;4410;p68"/>
            <p:cNvGrpSpPr/>
            <p:nvPr/>
          </p:nvGrpSpPr>
          <p:grpSpPr>
            <a:xfrm>
              <a:off x="3548208" y="1560352"/>
              <a:ext cx="294808" cy="286830"/>
              <a:chOff x="3730650" y="1982800"/>
              <a:chExt cx="149550" cy="145525"/>
            </a:xfrm>
          </p:grpSpPr>
          <p:sp>
            <p:nvSpPr>
              <p:cNvPr id="4411" name="Google Shape;4411;p68"/>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8"/>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13" name="Google Shape;4413;p68"/>
          <p:cNvGrpSpPr/>
          <p:nvPr/>
        </p:nvGrpSpPr>
        <p:grpSpPr>
          <a:xfrm>
            <a:off x="7624517" y="971307"/>
            <a:ext cx="804565" cy="677795"/>
            <a:chOff x="7636443" y="1204988"/>
            <a:chExt cx="804565" cy="677795"/>
          </a:xfrm>
        </p:grpSpPr>
        <p:grpSp>
          <p:nvGrpSpPr>
            <p:cNvPr id="4414" name="Google Shape;4414;p68"/>
            <p:cNvGrpSpPr/>
            <p:nvPr/>
          </p:nvGrpSpPr>
          <p:grpSpPr>
            <a:xfrm>
              <a:off x="7636443" y="1509705"/>
              <a:ext cx="804565" cy="373078"/>
              <a:chOff x="7636443" y="1509705"/>
              <a:chExt cx="804565" cy="373078"/>
            </a:xfrm>
          </p:grpSpPr>
          <p:sp>
            <p:nvSpPr>
              <p:cNvPr id="4415" name="Google Shape;4415;p68"/>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8"/>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7" name="Google Shape;4417;p68"/>
            <p:cNvGrpSpPr/>
            <p:nvPr/>
          </p:nvGrpSpPr>
          <p:grpSpPr>
            <a:xfrm>
              <a:off x="7636443" y="1408133"/>
              <a:ext cx="804565" cy="373078"/>
              <a:chOff x="7636443" y="1408133"/>
              <a:chExt cx="804565" cy="373078"/>
            </a:xfrm>
          </p:grpSpPr>
          <p:sp>
            <p:nvSpPr>
              <p:cNvPr id="4418" name="Google Shape;4418;p68"/>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8"/>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0" name="Google Shape;4420;p68"/>
            <p:cNvGrpSpPr/>
            <p:nvPr/>
          </p:nvGrpSpPr>
          <p:grpSpPr>
            <a:xfrm>
              <a:off x="7636443" y="1306560"/>
              <a:ext cx="804565" cy="373078"/>
              <a:chOff x="7636443" y="1306560"/>
              <a:chExt cx="804565" cy="373078"/>
            </a:xfrm>
          </p:grpSpPr>
          <p:sp>
            <p:nvSpPr>
              <p:cNvPr id="4421" name="Google Shape;4421;p68"/>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8"/>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3" name="Google Shape;4423;p68"/>
            <p:cNvGrpSpPr/>
            <p:nvPr/>
          </p:nvGrpSpPr>
          <p:grpSpPr>
            <a:xfrm>
              <a:off x="7636443" y="1204988"/>
              <a:ext cx="804565" cy="373078"/>
              <a:chOff x="7636443" y="1204988"/>
              <a:chExt cx="804565" cy="373078"/>
            </a:xfrm>
          </p:grpSpPr>
          <p:sp>
            <p:nvSpPr>
              <p:cNvPr id="4424" name="Google Shape;4424;p68"/>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8"/>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26" name="Google Shape;4426;p68"/>
          <p:cNvGrpSpPr/>
          <p:nvPr/>
        </p:nvGrpSpPr>
        <p:grpSpPr>
          <a:xfrm>
            <a:off x="4963363" y="1878721"/>
            <a:ext cx="661339" cy="661188"/>
            <a:chOff x="3990000" y="975400"/>
            <a:chExt cx="3934200" cy="3933300"/>
          </a:xfrm>
        </p:grpSpPr>
        <p:sp>
          <p:nvSpPr>
            <p:cNvPr id="4427" name="Google Shape;4427;p68"/>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8"/>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8"/>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8"/>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68"/>
          <p:cNvGrpSpPr/>
          <p:nvPr/>
        </p:nvGrpSpPr>
        <p:grpSpPr>
          <a:xfrm>
            <a:off x="6607011" y="1857359"/>
            <a:ext cx="868881" cy="684241"/>
            <a:chOff x="6598259" y="2078634"/>
            <a:chExt cx="868881" cy="684241"/>
          </a:xfrm>
        </p:grpSpPr>
        <p:sp>
          <p:nvSpPr>
            <p:cNvPr id="4432" name="Google Shape;4432;p68"/>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8"/>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8"/>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8"/>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8"/>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8"/>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8" name="Google Shape;4438;p68"/>
            <p:cNvGrpSpPr/>
            <p:nvPr/>
          </p:nvGrpSpPr>
          <p:grpSpPr>
            <a:xfrm>
              <a:off x="6808175" y="2078634"/>
              <a:ext cx="452229" cy="684241"/>
              <a:chOff x="6808175" y="2078634"/>
              <a:chExt cx="452229" cy="684241"/>
            </a:xfrm>
          </p:grpSpPr>
          <p:sp>
            <p:nvSpPr>
              <p:cNvPr id="4439" name="Google Shape;4439;p68"/>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8"/>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8"/>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8"/>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8"/>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8"/>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5" name="Google Shape;4445;p68"/>
              <p:cNvGrpSpPr/>
              <p:nvPr/>
            </p:nvGrpSpPr>
            <p:grpSpPr>
              <a:xfrm>
                <a:off x="6821586" y="2078634"/>
                <a:ext cx="426871" cy="684241"/>
                <a:chOff x="6821586" y="2078634"/>
                <a:chExt cx="426871" cy="684241"/>
              </a:xfrm>
            </p:grpSpPr>
            <p:grpSp>
              <p:nvGrpSpPr>
                <p:cNvPr id="4446" name="Google Shape;4446;p68"/>
                <p:cNvGrpSpPr/>
                <p:nvPr/>
              </p:nvGrpSpPr>
              <p:grpSpPr>
                <a:xfrm>
                  <a:off x="6821586" y="2078634"/>
                  <a:ext cx="426871" cy="684241"/>
                  <a:chOff x="6821586" y="2078634"/>
                  <a:chExt cx="426871" cy="684241"/>
                </a:xfrm>
              </p:grpSpPr>
              <p:sp>
                <p:nvSpPr>
                  <p:cNvPr id="4447" name="Google Shape;4447;p68"/>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8"/>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8"/>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8"/>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8"/>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8"/>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8"/>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8"/>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8"/>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8"/>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8"/>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8"/>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8"/>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8"/>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8"/>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8"/>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8"/>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8"/>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8"/>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6" name="Google Shape;4466;p68"/>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8"/>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8"/>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8"/>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8"/>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8"/>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72" name="Google Shape;4472;p68"/>
          <p:cNvGrpSpPr/>
          <p:nvPr/>
        </p:nvGrpSpPr>
        <p:grpSpPr>
          <a:xfrm>
            <a:off x="716994" y="3531369"/>
            <a:ext cx="1340789" cy="640830"/>
            <a:chOff x="238125" y="1151100"/>
            <a:chExt cx="7139450" cy="3412300"/>
          </a:xfrm>
        </p:grpSpPr>
        <p:sp>
          <p:nvSpPr>
            <p:cNvPr id="4473" name="Google Shape;4473;p68"/>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8"/>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8"/>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8"/>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8"/>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8"/>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8"/>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8"/>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8"/>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8"/>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8"/>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8"/>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5" name="Google Shape;4485;p68"/>
          <p:cNvGrpSpPr/>
          <p:nvPr/>
        </p:nvGrpSpPr>
        <p:grpSpPr>
          <a:xfrm>
            <a:off x="5584217" y="2734650"/>
            <a:ext cx="985357" cy="585764"/>
            <a:chOff x="5145061" y="2881789"/>
            <a:chExt cx="1107641" cy="658458"/>
          </a:xfrm>
        </p:grpSpPr>
        <p:grpSp>
          <p:nvGrpSpPr>
            <p:cNvPr id="4486" name="Google Shape;4486;p68"/>
            <p:cNvGrpSpPr/>
            <p:nvPr/>
          </p:nvGrpSpPr>
          <p:grpSpPr>
            <a:xfrm>
              <a:off x="5722989" y="3244587"/>
              <a:ext cx="529713" cy="295659"/>
              <a:chOff x="5722989" y="3244587"/>
              <a:chExt cx="529713" cy="295659"/>
            </a:xfrm>
          </p:grpSpPr>
          <p:sp>
            <p:nvSpPr>
              <p:cNvPr id="4487" name="Google Shape;4487;p68"/>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488" name="Google Shape;4488;p68"/>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489" name="Google Shape;4489;p68"/>
            <p:cNvGrpSpPr/>
            <p:nvPr/>
          </p:nvGrpSpPr>
          <p:grpSpPr>
            <a:xfrm>
              <a:off x="5145061" y="3244587"/>
              <a:ext cx="536807" cy="295659"/>
              <a:chOff x="5145061" y="3244587"/>
              <a:chExt cx="536807" cy="295659"/>
            </a:xfrm>
          </p:grpSpPr>
          <p:sp>
            <p:nvSpPr>
              <p:cNvPr id="4490" name="Google Shape;4490;p68"/>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491" name="Google Shape;4491;p68"/>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492" name="Google Shape;4492;p68"/>
            <p:cNvGrpSpPr/>
            <p:nvPr/>
          </p:nvGrpSpPr>
          <p:grpSpPr>
            <a:xfrm>
              <a:off x="5341327" y="2898245"/>
              <a:ext cx="532309" cy="614891"/>
              <a:chOff x="5341327" y="2898245"/>
              <a:chExt cx="532309" cy="614891"/>
            </a:xfrm>
          </p:grpSpPr>
          <p:sp>
            <p:nvSpPr>
              <p:cNvPr id="4493" name="Google Shape;4493;p68"/>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494" name="Google Shape;4494;p68"/>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495" name="Google Shape;4495;p68"/>
            <p:cNvGrpSpPr/>
            <p:nvPr/>
          </p:nvGrpSpPr>
          <p:grpSpPr>
            <a:xfrm>
              <a:off x="5532290" y="2881789"/>
              <a:ext cx="620516" cy="305456"/>
              <a:chOff x="5532290" y="2881789"/>
              <a:chExt cx="620516" cy="305456"/>
            </a:xfrm>
          </p:grpSpPr>
          <p:sp>
            <p:nvSpPr>
              <p:cNvPr id="4496" name="Google Shape;4496;p68"/>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497" name="Google Shape;4497;p68"/>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498" name="Google Shape;4498;p68"/>
          <p:cNvGrpSpPr/>
          <p:nvPr/>
        </p:nvGrpSpPr>
        <p:grpSpPr>
          <a:xfrm>
            <a:off x="8163140" y="3526708"/>
            <a:ext cx="269068" cy="645491"/>
            <a:chOff x="7026852" y="3311869"/>
            <a:chExt cx="434331" cy="1041954"/>
          </a:xfrm>
        </p:grpSpPr>
        <p:sp>
          <p:nvSpPr>
            <p:cNvPr id="4499" name="Google Shape;4499;p68"/>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8"/>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8"/>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2" name="Google Shape;4502;p68"/>
          <p:cNvGrpSpPr/>
          <p:nvPr/>
        </p:nvGrpSpPr>
        <p:grpSpPr>
          <a:xfrm>
            <a:off x="6179721" y="3565945"/>
            <a:ext cx="293882" cy="293836"/>
            <a:chOff x="4873519" y="3311869"/>
            <a:chExt cx="499374" cy="499296"/>
          </a:xfrm>
        </p:grpSpPr>
        <p:sp>
          <p:nvSpPr>
            <p:cNvPr id="4503" name="Google Shape;4503;p68"/>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8"/>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5" name="Google Shape;4505;p68"/>
          <p:cNvGrpSpPr/>
          <p:nvPr/>
        </p:nvGrpSpPr>
        <p:grpSpPr>
          <a:xfrm>
            <a:off x="6179721" y="3878317"/>
            <a:ext cx="293882" cy="293882"/>
            <a:chOff x="4873519" y="3875839"/>
            <a:chExt cx="499374" cy="499374"/>
          </a:xfrm>
        </p:grpSpPr>
        <p:sp>
          <p:nvSpPr>
            <p:cNvPr id="4506" name="Google Shape;4506;p68"/>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8"/>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68"/>
          <p:cNvGrpSpPr/>
          <p:nvPr/>
        </p:nvGrpSpPr>
        <p:grpSpPr>
          <a:xfrm>
            <a:off x="2410248" y="1850269"/>
            <a:ext cx="698104" cy="698208"/>
            <a:chOff x="2565073" y="2075876"/>
            <a:chExt cx="672482" cy="672518"/>
          </a:xfrm>
        </p:grpSpPr>
        <p:sp>
          <p:nvSpPr>
            <p:cNvPr id="4509" name="Google Shape;4509;p68"/>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8"/>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8"/>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8"/>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8"/>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8"/>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5" name="Google Shape;4515;p68"/>
          <p:cNvGrpSpPr/>
          <p:nvPr/>
        </p:nvGrpSpPr>
        <p:grpSpPr>
          <a:xfrm>
            <a:off x="5633660" y="3534870"/>
            <a:ext cx="438354" cy="637329"/>
            <a:chOff x="1697726" y="3244179"/>
            <a:chExt cx="788124" cy="1146069"/>
          </a:xfrm>
        </p:grpSpPr>
        <p:sp>
          <p:nvSpPr>
            <p:cNvPr id="4516" name="Google Shape;4516;p68"/>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8"/>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8" name="Google Shape;4518;p68"/>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9" name="Google Shape;4519;p68"/>
          <p:cNvGrpSpPr/>
          <p:nvPr/>
        </p:nvGrpSpPr>
        <p:grpSpPr>
          <a:xfrm>
            <a:off x="7634874" y="1863232"/>
            <a:ext cx="799565" cy="670282"/>
            <a:chOff x="7617850" y="2063282"/>
            <a:chExt cx="799565" cy="670282"/>
          </a:xfrm>
        </p:grpSpPr>
        <p:cxnSp>
          <p:nvCxnSpPr>
            <p:cNvPr id="4520" name="Google Shape;4520;p68"/>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521" name="Google Shape;4521;p68"/>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522" name="Google Shape;4522;p68"/>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523" name="Google Shape;4523;p68"/>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524" name="Google Shape;4524;p68"/>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525" name="Google Shape;4525;p68"/>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526" name="Google Shape;4526;p68"/>
            <p:cNvGrpSpPr/>
            <p:nvPr/>
          </p:nvGrpSpPr>
          <p:grpSpPr>
            <a:xfrm>
              <a:off x="7734309" y="2063282"/>
              <a:ext cx="570957" cy="620095"/>
              <a:chOff x="7734309" y="2063282"/>
              <a:chExt cx="570957" cy="620095"/>
            </a:xfrm>
          </p:grpSpPr>
          <p:grpSp>
            <p:nvGrpSpPr>
              <p:cNvPr id="4527" name="Google Shape;4527;p68"/>
              <p:cNvGrpSpPr/>
              <p:nvPr/>
            </p:nvGrpSpPr>
            <p:grpSpPr>
              <a:xfrm>
                <a:off x="8031573" y="2063282"/>
                <a:ext cx="273693" cy="620095"/>
                <a:chOff x="8031573" y="2063282"/>
                <a:chExt cx="273693" cy="620095"/>
              </a:xfrm>
            </p:grpSpPr>
            <p:sp>
              <p:nvSpPr>
                <p:cNvPr id="4528" name="Google Shape;4528;p6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68"/>
              <p:cNvGrpSpPr/>
              <p:nvPr/>
            </p:nvGrpSpPr>
            <p:grpSpPr>
              <a:xfrm flipH="1">
                <a:off x="7734309" y="2063282"/>
                <a:ext cx="273693" cy="620095"/>
                <a:chOff x="8031573" y="2063282"/>
                <a:chExt cx="273693" cy="620095"/>
              </a:xfrm>
            </p:grpSpPr>
            <p:sp>
              <p:nvSpPr>
                <p:cNvPr id="4533" name="Google Shape;4533;p6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537" name="Google Shape;4537;p68"/>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8"/>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9" name="Google Shape;4539;p68"/>
          <p:cNvGrpSpPr/>
          <p:nvPr/>
        </p:nvGrpSpPr>
        <p:grpSpPr>
          <a:xfrm>
            <a:off x="7821480" y="2716716"/>
            <a:ext cx="602567" cy="601884"/>
            <a:chOff x="1186975" y="238125"/>
            <a:chExt cx="5244275" cy="5238325"/>
          </a:xfrm>
        </p:grpSpPr>
        <p:sp>
          <p:nvSpPr>
            <p:cNvPr id="4540" name="Google Shape;4540;p68"/>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8"/>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8"/>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8"/>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4" name="Google Shape;4544;p68"/>
          <p:cNvGrpSpPr/>
          <p:nvPr/>
        </p:nvGrpSpPr>
        <p:grpSpPr>
          <a:xfrm>
            <a:off x="3264218" y="1856199"/>
            <a:ext cx="651848" cy="687338"/>
            <a:chOff x="3400515" y="2056248"/>
            <a:chExt cx="698134" cy="735987"/>
          </a:xfrm>
        </p:grpSpPr>
        <p:grpSp>
          <p:nvGrpSpPr>
            <p:cNvPr id="4545" name="Google Shape;4545;p68"/>
            <p:cNvGrpSpPr/>
            <p:nvPr/>
          </p:nvGrpSpPr>
          <p:grpSpPr>
            <a:xfrm>
              <a:off x="3400515" y="2283913"/>
              <a:ext cx="312919" cy="219900"/>
              <a:chOff x="3400515" y="2283913"/>
              <a:chExt cx="312919" cy="219900"/>
            </a:xfrm>
          </p:grpSpPr>
          <p:sp>
            <p:nvSpPr>
              <p:cNvPr id="4546" name="Google Shape;4546;p68"/>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547" name="Google Shape;4547;p68"/>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548" name="Google Shape;4548;p68"/>
            <p:cNvGrpSpPr/>
            <p:nvPr/>
          </p:nvGrpSpPr>
          <p:grpSpPr>
            <a:xfrm>
              <a:off x="3547823" y="2461089"/>
              <a:ext cx="219900" cy="331146"/>
              <a:chOff x="3547823" y="2461089"/>
              <a:chExt cx="219900" cy="331146"/>
            </a:xfrm>
          </p:grpSpPr>
          <p:sp>
            <p:nvSpPr>
              <p:cNvPr id="4549" name="Google Shape;4549;p68"/>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550" name="Google Shape;4550;p68"/>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551" name="Google Shape;4551;p68"/>
            <p:cNvGrpSpPr/>
            <p:nvPr/>
          </p:nvGrpSpPr>
          <p:grpSpPr>
            <a:xfrm>
              <a:off x="3734138" y="2461089"/>
              <a:ext cx="219900" cy="331146"/>
              <a:chOff x="3734138" y="2461089"/>
              <a:chExt cx="219900" cy="331146"/>
            </a:xfrm>
          </p:grpSpPr>
          <p:sp>
            <p:nvSpPr>
              <p:cNvPr id="4552" name="Google Shape;4552;p68"/>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553" name="Google Shape;4553;p68"/>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554" name="Google Shape;4554;p68"/>
            <p:cNvGrpSpPr/>
            <p:nvPr/>
          </p:nvGrpSpPr>
          <p:grpSpPr>
            <a:xfrm>
              <a:off x="3787560" y="2281742"/>
              <a:ext cx="311089" cy="219900"/>
              <a:chOff x="3787560" y="2281742"/>
              <a:chExt cx="311089" cy="219900"/>
            </a:xfrm>
          </p:grpSpPr>
          <p:sp>
            <p:nvSpPr>
              <p:cNvPr id="4555" name="Google Shape;4555;p68"/>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556" name="Google Shape;4556;p68"/>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557" name="Google Shape;4557;p68"/>
            <p:cNvGrpSpPr/>
            <p:nvPr/>
          </p:nvGrpSpPr>
          <p:grpSpPr>
            <a:xfrm>
              <a:off x="3637290" y="2056248"/>
              <a:ext cx="219900" cy="330736"/>
              <a:chOff x="3637290" y="2056248"/>
              <a:chExt cx="219900" cy="330736"/>
            </a:xfrm>
          </p:grpSpPr>
          <p:sp>
            <p:nvSpPr>
              <p:cNvPr id="4558" name="Google Shape;4558;p68"/>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559" name="Google Shape;4559;p68"/>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560" name="Google Shape;4560;p68"/>
          <p:cNvGrpSpPr/>
          <p:nvPr/>
        </p:nvGrpSpPr>
        <p:grpSpPr>
          <a:xfrm>
            <a:off x="2555923" y="2726206"/>
            <a:ext cx="1268144" cy="592394"/>
            <a:chOff x="238125" y="1188750"/>
            <a:chExt cx="7140450" cy="3335550"/>
          </a:xfrm>
        </p:grpSpPr>
        <p:sp>
          <p:nvSpPr>
            <p:cNvPr id="4561" name="Google Shape;4561;p68"/>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8"/>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8"/>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8"/>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8"/>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6" name="Google Shape;4566;p68"/>
          <p:cNvGrpSpPr/>
          <p:nvPr/>
        </p:nvGrpSpPr>
        <p:grpSpPr>
          <a:xfrm>
            <a:off x="6663824" y="2728360"/>
            <a:ext cx="1053944" cy="590147"/>
            <a:chOff x="238125" y="1335475"/>
            <a:chExt cx="5418735" cy="3034175"/>
          </a:xfrm>
        </p:grpSpPr>
        <p:sp>
          <p:nvSpPr>
            <p:cNvPr id="4567" name="Google Shape;4567;p68"/>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8"/>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8"/>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68"/>
          <p:cNvGrpSpPr/>
          <p:nvPr/>
        </p:nvGrpSpPr>
        <p:grpSpPr>
          <a:xfrm>
            <a:off x="4094633" y="3533260"/>
            <a:ext cx="1268207" cy="638939"/>
            <a:chOff x="3967651" y="3645904"/>
            <a:chExt cx="1479304" cy="745292"/>
          </a:xfrm>
        </p:grpSpPr>
        <p:grpSp>
          <p:nvGrpSpPr>
            <p:cNvPr id="4571" name="Google Shape;4571;p68"/>
            <p:cNvGrpSpPr/>
            <p:nvPr/>
          </p:nvGrpSpPr>
          <p:grpSpPr>
            <a:xfrm>
              <a:off x="3967651" y="4009026"/>
              <a:ext cx="1479304" cy="382170"/>
              <a:chOff x="3967651" y="4009026"/>
              <a:chExt cx="1479304" cy="382170"/>
            </a:xfrm>
          </p:grpSpPr>
          <p:grpSp>
            <p:nvGrpSpPr>
              <p:cNvPr id="4572" name="Google Shape;4572;p68"/>
              <p:cNvGrpSpPr/>
              <p:nvPr/>
            </p:nvGrpSpPr>
            <p:grpSpPr>
              <a:xfrm>
                <a:off x="4892216" y="4195630"/>
                <a:ext cx="554739" cy="195566"/>
                <a:chOff x="3604375" y="4892160"/>
                <a:chExt cx="1651500" cy="582215"/>
              </a:xfrm>
            </p:grpSpPr>
            <p:sp>
              <p:nvSpPr>
                <p:cNvPr id="4573" name="Google Shape;4573;p68"/>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8"/>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5" name="Google Shape;4575;p68"/>
              <p:cNvGrpSpPr/>
              <p:nvPr/>
            </p:nvGrpSpPr>
            <p:grpSpPr>
              <a:xfrm>
                <a:off x="3967651" y="4146303"/>
                <a:ext cx="579402" cy="244893"/>
                <a:chOff x="851875" y="4745310"/>
                <a:chExt cx="1724925" cy="729065"/>
              </a:xfrm>
            </p:grpSpPr>
            <p:sp>
              <p:nvSpPr>
                <p:cNvPr id="4576" name="Google Shape;4576;p68"/>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8"/>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8" name="Google Shape;4578;p68"/>
              <p:cNvGrpSpPr/>
              <p:nvPr/>
            </p:nvGrpSpPr>
            <p:grpSpPr>
              <a:xfrm>
                <a:off x="4460753" y="4009026"/>
                <a:ext cx="493110" cy="382170"/>
                <a:chOff x="2319875" y="4336625"/>
                <a:chExt cx="1468025" cy="1137750"/>
              </a:xfrm>
            </p:grpSpPr>
            <p:sp>
              <p:nvSpPr>
                <p:cNvPr id="4579" name="Google Shape;4579;p68"/>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8"/>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81" name="Google Shape;4581;p68"/>
            <p:cNvGrpSpPr/>
            <p:nvPr/>
          </p:nvGrpSpPr>
          <p:grpSpPr>
            <a:xfrm>
              <a:off x="4479443" y="3645904"/>
              <a:ext cx="455965" cy="388789"/>
              <a:chOff x="2957425" y="238100"/>
              <a:chExt cx="1910200" cy="1628775"/>
            </a:xfrm>
          </p:grpSpPr>
          <p:sp>
            <p:nvSpPr>
              <p:cNvPr id="4582" name="Google Shape;4582;p68"/>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8"/>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8"/>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8"/>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8"/>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8"/>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8"/>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8"/>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8"/>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8"/>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92" name="Google Shape;4592;p68"/>
          <p:cNvGrpSpPr/>
          <p:nvPr/>
        </p:nvGrpSpPr>
        <p:grpSpPr>
          <a:xfrm>
            <a:off x="2480746" y="3534460"/>
            <a:ext cx="1243128" cy="637739"/>
            <a:chOff x="2496310" y="3693351"/>
            <a:chExt cx="1342906" cy="688926"/>
          </a:xfrm>
        </p:grpSpPr>
        <p:grpSp>
          <p:nvGrpSpPr>
            <p:cNvPr id="4593" name="Google Shape;4593;p68"/>
            <p:cNvGrpSpPr/>
            <p:nvPr/>
          </p:nvGrpSpPr>
          <p:grpSpPr>
            <a:xfrm>
              <a:off x="2496310" y="3693351"/>
              <a:ext cx="1342906" cy="688875"/>
              <a:chOff x="2496310" y="3693351"/>
              <a:chExt cx="1342906" cy="688875"/>
            </a:xfrm>
          </p:grpSpPr>
          <p:sp>
            <p:nvSpPr>
              <p:cNvPr id="4594" name="Google Shape;4594;p68"/>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8"/>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8"/>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8"/>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8"/>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8"/>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00" name="Google Shape;4600;p68"/>
              <p:cNvCxnSpPr>
                <a:stCxn id="459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601" name="Google Shape;4601;p68"/>
              <p:cNvCxnSpPr>
                <a:stCxn id="459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602" name="Google Shape;4602;p68"/>
              <p:cNvCxnSpPr>
                <a:stCxn id="459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603" name="Google Shape;4603;p68"/>
              <p:cNvCxnSpPr>
                <a:stCxn id="459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604" name="Google Shape;4604;p68"/>
              <p:cNvCxnSpPr>
                <a:stCxn id="459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605" name="Google Shape;4605;p68"/>
            <p:cNvGrpSpPr/>
            <p:nvPr/>
          </p:nvGrpSpPr>
          <p:grpSpPr>
            <a:xfrm>
              <a:off x="2675275" y="3930557"/>
              <a:ext cx="1003306" cy="451719"/>
              <a:chOff x="2675275" y="4174282"/>
              <a:chExt cx="1003306" cy="451719"/>
            </a:xfrm>
          </p:grpSpPr>
          <p:sp>
            <p:nvSpPr>
              <p:cNvPr id="4606" name="Google Shape;4606;p68"/>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8"/>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8"/>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09" name="Google Shape;4609;p68"/>
          <p:cNvGrpSpPr/>
          <p:nvPr/>
        </p:nvGrpSpPr>
        <p:grpSpPr>
          <a:xfrm>
            <a:off x="1654417" y="971307"/>
            <a:ext cx="574511" cy="874709"/>
            <a:chOff x="1715404" y="1112080"/>
            <a:chExt cx="642270" cy="977984"/>
          </a:xfrm>
        </p:grpSpPr>
        <p:grpSp>
          <p:nvGrpSpPr>
            <p:cNvPr id="4610" name="Google Shape;4610;p68"/>
            <p:cNvGrpSpPr/>
            <p:nvPr/>
          </p:nvGrpSpPr>
          <p:grpSpPr>
            <a:xfrm>
              <a:off x="1715404" y="1112080"/>
              <a:ext cx="642270" cy="977984"/>
              <a:chOff x="1715404" y="1112080"/>
              <a:chExt cx="642270" cy="977984"/>
            </a:xfrm>
          </p:grpSpPr>
          <p:sp>
            <p:nvSpPr>
              <p:cNvPr id="4611" name="Google Shape;4611;p68"/>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8"/>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68"/>
            <p:cNvGrpSpPr/>
            <p:nvPr/>
          </p:nvGrpSpPr>
          <p:grpSpPr>
            <a:xfrm>
              <a:off x="1768927" y="1165603"/>
              <a:ext cx="535225" cy="851367"/>
              <a:chOff x="1768927" y="1165603"/>
              <a:chExt cx="535225" cy="851367"/>
            </a:xfrm>
          </p:grpSpPr>
          <p:sp>
            <p:nvSpPr>
              <p:cNvPr id="4614" name="Google Shape;4614;p68"/>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8"/>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68"/>
            <p:cNvGrpSpPr/>
            <p:nvPr/>
          </p:nvGrpSpPr>
          <p:grpSpPr>
            <a:xfrm>
              <a:off x="1822449" y="1219125"/>
              <a:ext cx="428180" cy="718859"/>
              <a:chOff x="1822449" y="1219125"/>
              <a:chExt cx="428180" cy="718859"/>
            </a:xfrm>
          </p:grpSpPr>
          <p:sp>
            <p:nvSpPr>
              <p:cNvPr id="4617" name="Google Shape;4617;p68"/>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8"/>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68"/>
            <p:cNvGrpSpPr/>
            <p:nvPr/>
          </p:nvGrpSpPr>
          <p:grpSpPr>
            <a:xfrm>
              <a:off x="1875972" y="1272648"/>
              <a:ext cx="321135" cy="586939"/>
              <a:chOff x="1875972" y="1272648"/>
              <a:chExt cx="321135" cy="586939"/>
            </a:xfrm>
          </p:grpSpPr>
          <p:sp>
            <p:nvSpPr>
              <p:cNvPr id="4620" name="Google Shape;4620;p68"/>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8"/>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22" name="Google Shape;4622;p68"/>
          <p:cNvGrpSpPr/>
          <p:nvPr/>
        </p:nvGrpSpPr>
        <p:grpSpPr>
          <a:xfrm>
            <a:off x="7761578" y="3528028"/>
            <a:ext cx="293855" cy="644170"/>
            <a:chOff x="241025" y="3151575"/>
            <a:chExt cx="293855" cy="644170"/>
          </a:xfrm>
        </p:grpSpPr>
        <p:sp>
          <p:nvSpPr>
            <p:cNvPr id="4623" name="Google Shape;4623;p68"/>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8"/>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68"/>
          <p:cNvGrpSpPr/>
          <p:nvPr/>
        </p:nvGrpSpPr>
        <p:grpSpPr>
          <a:xfrm>
            <a:off x="709562" y="2728028"/>
            <a:ext cx="1779649" cy="591620"/>
            <a:chOff x="246070" y="1983375"/>
            <a:chExt cx="1855347" cy="616849"/>
          </a:xfrm>
        </p:grpSpPr>
        <p:sp>
          <p:nvSpPr>
            <p:cNvPr id="4626" name="Google Shape;4626;p68"/>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8"/>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8"/>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8"/>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8"/>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8"/>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8"/>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8"/>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8"/>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5" name="Google Shape;4635;p68"/>
          <p:cNvGrpSpPr/>
          <p:nvPr/>
        </p:nvGrpSpPr>
        <p:grpSpPr>
          <a:xfrm>
            <a:off x="2320428" y="971307"/>
            <a:ext cx="711055" cy="745993"/>
            <a:chOff x="2496269" y="1171698"/>
            <a:chExt cx="761953" cy="799392"/>
          </a:xfrm>
        </p:grpSpPr>
        <p:grpSp>
          <p:nvGrpSpPr>
            <p:cNvPr id="4636" name="Google Shape;4636;p68"/>
            <p:cNvGrpSpPr/>
            <p:nvPr/>
          </p:nvGrpSpPr>
          <p:grpSpPr>
            <a:xfrm>
              <a:off x="2496269" y="1171698"/>
              <a:ext cx="761953" cy="723022"/>
              <a:chOff x="2496269" y="1171698"/>
              <a:chExt cx="761953" cy="723022"/>
            </a:xfrm>
          </p:grpSpPr>
          <p:sp>
            <p:nvSpPr>
              <p:cNvPr id="4637" name="Google Shape;4637;p68"/>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8"/>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9" name="Google Shape;4639;p68"/>
              <p:cNvGrpSpPr/>
              <p:nvPr/>
            </p:nvGrpSpPr>
            <p:grpSpPr>
              <a:xfrm>
                <a:off x="2496269" y="1171698"/>
                <a:ext cx="761953" cy="723022"/>
                <a:chOff x="2496269" y="1120652"/>
                <a:chExt cx="761953" cy="723022"/>
              </a:xfrm>
            </p:grpSpPr>
            <p:grpSp>
              <p:nvGrpSpPr>
                <p:cNvPr id="4640" name="Google Shape;4640;p68"/>
                <p:cNvGrpSpPr/>
                <p:nvPr/>
              </p:nvGrpSpPr>
              <p:grpSpPr>
                <a:xfrm>
                  <a:off x="2496269" y="1120652"/>
                  <a:ext cx="761953" cy="723022"/>
                  <a:chOff x="2496269" y="1120652"/>
                  <a:chExt cx="761953" cy="723022"/>
                </a:xfrm>
              </p:grpSpPr>
              <p:grpSp>
                <p:nvGrpSpPr>
                  <p:cNvPr id="4641" name="Google Shape;4641;p68"/>
                  <p:cNvGrpSpPr/>
                  <p:nvPr/>
                </p:nvGrpSpPr>
                <p:grpSpPr>
                  <a:xfrm>
                    <a:off x="2496269" y="1304589"/>
                    <a:ext cx="407089" cy="305057"/>
                    <a:chOff x="2496269" y="1304589"/>
                    <a:chExt cx="407089" cy="305057"/>
                  </a:xfrm>
                </p:grpSpPr>
                <p:sp>
                  <p:nvSpPr>
                    <p:cNvPr id="4642" name="Google Shape;4642;p68"/>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8"/>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4" name="Google Shape;4644;p68"/>
                  <p:cNvGrpSpPr/>
                  <p:nvPr/>
                </p:nvGrpSpPr>
                <p:grpSpPr>
                  <a:xfrm>
                    <a:off x="2586468" y="1493376"/>
                    <a:ext cx="358850" cy="349656"/>
                    <a:chOff x="2586468" y="1493376"/>
                    <a:chExt cx="358850" cy="349656"/>
                  </a:xfrm>
                </p:grpSpPr>
                <p:sp>
                  <p:nvSpPr>
                    <p:cNvPr id="4645" name="Google Shape;4645;p68"/>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8"/>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7" name="Google Shape;4647;p68"/>
                  <p:cNvGrpSpPr/>
                  <p:nvPr/>
                </p:nvGrpSpPr>
                <p:grpSpPr>
                  <a:xfrm>
                    <a:off x="2807939" y="1494024"/>
                    <a:ext cx="358857" cy="349650"/>
                    <a:chOff x="2807939" y="1494024"/>
                    <a:chExt cx="358857" cy="349650"/>
                  </a:xfrm>
                </p:grpSpPr>
                <p:sp>
                  <p:nvSpPr>
                    <p:cNvPr id="4648" name="Google Shape;4648;p68"/>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8"/>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0" name="Google Shape;4650;p68"/>
                  <p:cNvGrpSpPr/>
                  <p:nvPr/>
                </p:nvGrpSpPr>
                <p:grpSpPr>
                  <a:xfrm>
                    <a:off x="2851133" y="1305635"/>
                    <a:ext cx="407089" cy="305057"/>
                    <a:chOff x="2851133" y="1305635"/>
                    <a:chExt cx="407089" cy="305057"/>
                  </a:xfrm>
                </p:grpSpPr>
                <p:sp>
                  <p:nvSpPr>
                    <p:cNvPr id="4651" name="Google Shape;4651;p68"/>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8"/>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68"/>
                  <p:cNvGrpSpPr/>
                  <p:nvPr/>
                </p:nvGrpSpPr>
                <p:grpSpPr>
                  <a:xfrm>
                    <a:off x="2727495" y="1120652"/>
                    <a:ext cx="300271" cy="396358"/>
                    <a:chOff x="2727495" y="1120652"/>
                    <a:chExt cx="300271" cy="396358"/>
                  </a:xfrm>
                </p:grpSpPr>
                <p:sp>
                  <p:nvSpPr>
                    <p:cNvPr id="4654" name="Google Shape;4654;p68"/>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8"/>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56" name="Google Shape;4656;p68"/>
                <p:cNvGrpSpPr/>
                <p:nvPr/>
              </p:nvGrpSpPr>
              <p:grpSpPr>
                <a:xfrm>
                  <a:off x="2722305" y="1350460"/>
                  <a:ext cx="308357" cy="308344"/>
                  <a:chOff x="2722305" y="1350460"/>
                  <a:chExt cx="308357" cy="308344"/>
                </a:xfrm>
              </p:grpSpPr>
              <p:sp>
                <p:nvSpPr>
                  <p:cNvPr id="4657" name="Google Shape;4657;p68"/>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8" name="Google Shape;4658;p68"/>
                  <p:cNvGrpSpPr/>
                  <p:nvPr/>
                </p:nvGrpSpPr>
                <p:grpSpPr>
                  <a:xfrm>
                    <a:off x="2725064" y="1364529"/>
                    <a:ext cx="297954" cy="280182"/>
                    <a:chOff x="2725064" y="1364529"/>
                    <a:chExt cx="297954" cy="280182"/>
                  </a:xfrm>
                </p:grpSpPr>
                <p:sp>
                  <p:nvSpPr>
                    <p:cNvPr id="4659" name="Google Shape;4659;p68"/>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8"/>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8"/>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8"/>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8"/>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664" name="Google Shape;4664;p68"/>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8"/>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8"/>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68"/>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8"/>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9" name="Google Shape;4669;p68"/>
          <p:cNvGrpSpPr/>
          <p:nvPr/>
        </p:nvGrpSpPr>
        <p:grpSpPr>
          <a:xfrm>
            <a:off x="3909129" y="2727412"/>
            <a:ext cx="1569144" cy="591015"/>
            <a:chOff x="3820100" y="3023049"/>
            <a:chExt cx="1303926" cy="491162"/>
          </a:xfrm>
        </p:grpSpPr>
        <p:grpSp>
          <p:nvGrpSpPr>
            <p:cNvPr id="4670" name="Google Shape;4670;p68"/>
            <p:cNvGrpSpPr/>
            <p:nvPr/>
          </p:nvGrpSpPr>
          <p:grpSpPr>
            <a:xfrm>
              <a:off x="3820100" y="3023072"/>
              <a:ext cx="1303926" cy="491139"/>
              <a:chOff x="3820100" y="3023072"/>
              <a:chExt cx="1303926" cy="491139"/>
            </a:xfrm>
          </p:grpSpPr>
          <p:sp>
            <p:nvSpPr>
              <p:cNvPr id="4671" name="Google Shape;4671;p68"/>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8"/>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3" name="Google Shape;4673;p68"/>
            <p:cNvGrpSpPr/>
            <p:nvPr/>
          </p:nvGrpSpPr>
          <p:grpSpPr>
            <a:xfrm>
              <a:off x="4132439" y="3023645"/>
              <a:ext cx="393633" cy="177096"/>
              <a:chOff x="4132439" y="3023645"/>
              <a:chExt cx="393633" cy="177096"/>
            </a:xfrm>
          </p:grpSpPr>
          <p:sp>
            <p:nvSpPr>
              <p:cNvPr id="4674" name="Google Shape;4674;p68"/>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8"/>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68"/>
            <p:cNvGrpSpPr/>
            <p:nvPr/>
          </p:nvGrpSpPr>
          <p:grpSpPr>
            <a:xfrm>
              <a:off x="3921811" y="3023049"/>
              <a:ext cx="1002397" cy="388943"/>
              <a:chOff x="3921811" y="3023049"/>
              <a:chExt cx="1002397" cy="388943"/>
            </a:xfrm>
          </p:grpSpPr>
          <p:sp>
            <p:nvSpPr>
              <p:cNvPr id="4677" name="Google Shape;4677;p68"/>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8"/>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9" name="Google Shape;4679;p68"/>
            <p:cNvGrpSpPr/>
            <p:nvPr/>
          </p:nvGrpSpPr>
          <p:grpSpPr>
            <a:xfrm>
              <a:off x="4023645" y="3023049"/>
              <a:ext cx="683032" cy="286722"/>
              <a:chOff x="4023645" y="3023049"/>
              <a:chExt cx="683032" cy="286722"/>
            </a:xfrm>
          </p:grpSpPr>
          <p:sp>
            <p:nvSpPr>
              <p:cNvPr id="4680" name="Google Shape;4680;p68"/>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8"/>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82" name="Google Shape;4682;p68"/>
          <p:cNvGrpSpPr/>
          <p:nvPr/>
        </p:nvGrpSpPr>
        <p:grpSpPr>
          <a:xfrm>
            <a:off x="1541251" y="1854258"/>
            <a:ext cx="713522" cy="688025"/>
            <a:chOff x="1706078" y="2092648"/>
            <a:chExt cx="660913" cy="637296"/>
          </a:xfrm>
        </p:grpSpPr>
        <p:sp>
          <p:nvSpPr>
            <p:cNvPr id="4683" name="Google Shape;4683;p68"/>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4" name="Google Shape;4684;p68"/>
            <p:cNvGrpSpPr/>
            <p:nvPr/>
          </p:nvGrpSpPr>
          <p:grpSpPr>
            <a:xfrm>
              <a:off x="1706078" y="2092648"/>
              <a:ext cx="660913" cy="575241"/>
              <a:chOff x="1706078" y="2092648"/>
              <a:chExt cx="660913" cy="575241"/>
            </a:xfrm>
          </p:grpSpPr>
          <p:sp>
            <p:nvSpPr>
              <p:cNvPr id="4685" name="Google Shape;4685;p68"/>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8"/>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8"/>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88" name="Google Shape;4688;p68"/>
          <p:cNvGrpSpPr/>
          <p:nvPr/>
        </p:nvGrpSpPr>
        <p:grpSpPr>
          <a:xfrm>
            <a:off x="6303109" y="971806"/>
            <a:ext cx="1317459" cy="684168"/>
            <a:chOff x="238125" y="999450"/>
            <a:chExt cx="7140700" cy="3708225"/>
          </a:xfrm>
        </p:grpSpPr>
        <p:sp>
          <p:nvSpPr>
            <p:cNvPr id="4689" name="Google Shape;4689;p68"/>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8"/>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8"/>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8"/>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8"/>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8"/>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8"/>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8"/>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8"/>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01"/>
        <p:cNvGrpSpPr/>
        <p:nvPr/>
      </p:nvGrpSpPr>
      <p:grpSpPr>
        <a:xfrm>
          <a:off x="0" y="0"/>
          <a:ext cx="0" cy="0"/>
          <a:chOff x="0" y="0"/>
          <a:chExt cx="0" cy="0"/>
        </a:xfrm>
      </p:grpSpPr>
      <p:grpSp>
        <p:nvGrpSpPr>
          <p:cNvPr id="4702" name="Google Shape;4702;p69"/>
          <p:cNvGrpSpPr/>
          <p:nvPr/>
        </p:nvGrpSpPr>
        <p:grpSpPr>
          <a:xfrm>
            <a:off x="717027" y="967622"/>
            <a:ext cx="1636117" cy="1526144"/>
            <a:chOff x="729238" y="1179665"/>
            <a:chExt cx="1636117" cy="1526144"/>
          </a:xfrm>
        </p:grpSpPr>
        <p:grpSp>
          <p:nvGrpSpPr>
            <p:cNvPr id="4703" name="Google Shape;4703;p69"/>
            <p:cNvGrpSpPr/>
            <p:nvPr/>
          </p:nvGrpSpPr>
          <p:grpSpPr>
            <a:xfrm>
              <a:off x="729238" y="1179665"/>
              <a:ext cx="80700" cy="1526144"/>
              <a:chOff x="729238" y="1179665"/>
              <a:chExt cx="80700" cy="1526144"/>
            </a:xfrm>
          </p:grpSpPr>
          <p:sp>
            <p:nvSpPr>
              <p:cNvPr id="4704" name="Google Shape;4704;p69"/>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9"/>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9"/>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9"/>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9"/>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9"/>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9"/>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9"/>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9"/>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9"/>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4" name="Google Shape;4714;p69"/>
            <p:cNvGrpSpPr/>
            <p:nvPr/>
          </p:nvGrpSpPr>
          <p:grpSpPr>
            <a:xfrm>
              <a:off x="903098" y="1179665"/>
              <a:ext cx="80700" cy="1526144"/>
              <a:chOff x="903098" y="1179665"/>
              <a:chExt cx="80700" cy="1526144"/>
            </a:xfrm>
          </p:grpSpPr>
          <p:sp>
            <p:nvSpPr>
              <p:cNvPr id="4715" name="Google Shape;4715;p69"/>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9"/>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9"/>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9"/>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9"/>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9"/>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9"/>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9"/>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9"/>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9"/>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5" name="Google Shape;4725;p69"/>
            <p:cNvGrpSpPr/>
            <p:nvPr/>
          </p:nvGrpSpPr>
          <p:grpSpPr>
            <a:xfrm>
              <a:off x="1076958" y="1179665"/>
              <a:ext cx="80700" cy="1526144"/>
              <a:chOff x="1076958" y="1179665"/>
              <a:chExt cx="80700" cy="1526144"/>
            </a:xfrm>
          </p:grpSpPr>
          <p:sp>
            <p:nvSpPr>
              <p:cNvPr id="4726" name="Google Shape;4726;p69"/>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9"/>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9"/>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9"/>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9"/>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9"/>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9"/>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9"/>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9"/>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9"/>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69"/>
            <p:cNvGrpSpPr/>
            <p:nvPr/>
          </p:nvGrpSpPr>
          <p:grpSpPr>
            <a:xfrm>
              <a:off x="1247707" y="1179665"/>
              <a:ext cx="80700" cy="1526144"/>
              <a:chOff x="1247707" y="1179665"/>
              <a:chExt cx="80700" cy="1526144"/>
            </a:xfrm>
          </p:grpSpPr>
          <p:sp>
            <p:nvSpPr>
              <p:cNvPr id="4737" name="Google Shape;4737;p69"/>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9"/>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9"/>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9"/>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9"/>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9"/>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69"/>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9"/>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9"/>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9"/>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7" name="Google Shape;4747;p69"/>
            <p:cNvGrpSpPr/>
            <p:nvPr/>
          </p:nvGrpSpPr>
          <p:grpSpPr>
            <a:xfrm>
              <a:off x="1421567" y="1179665"/>
              <a:ext cx="80700" cy="1526144"/>
              <a:chOff x="1421567" y="1179665"/>
              <a:chExt cx="80700" cy="1526144"/>
            </a:xfrm>
          </p:grpSpPr>
          <p:sp>
            <p:nvSpPr>
              <p:cNvPr id="4748" name="Google Shape;4748;p69"/>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9"/>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9"/>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9"/>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69"/>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9"/>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9"/>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69"/>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9"/>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9"/>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8" name="Google Shape;4758;p69"/>
            <p:cNvGrpSpPr/>
            <p:nvPr/>
          </p:nvGrpSpPr>
          <p:grpSpPr>
            <a:xfrm>
              <a:off x="1592327" y="1179665"/>
              <a:ext cx="80700" cy="1526144"/>
              <a:chOff x="1592327" y="1179665"/>
              <a:chExt cx="80700" cy="1526144"/>
            </a:xfrm>
          </p:grpSpPr>
          <p:sp>
            <p:nvSpPr>
              <p:cNvPr id="4759" name="Google Shape;4759;p69"/>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9"/>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9"/>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9"/>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9"/>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9"/>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9"/>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69"/>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9"/>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9"/>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9" name="Google Shape;4769;p69"/>
            <p:cNvGrpSpPr/>
            <p:nvPr/>
          </p:nvGrpSpPr>
          <p:grpSpPr>
            <a:xfrm>
              <a:off x="1766187" y="1179665"/>
              <a:ext cx="80700" cy="1526144"/>
              <a:chOff x="1766187" y="1179665"/>
              <a:chExt cx="80700" cy="1526144"/>
            </a:xfrm>
          </p:grpSpPr>
          <p:sp>
            <p:nvSpPr>
              <p:cNvPr id="4770" name="Google Shape;4770;p69"/>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9"/>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9"/>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9"/>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9"/>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9"/>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9"/>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9"/>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9"/>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9"/>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0" name="Google Shape;4780;p69"/>
            <p:cNvGrpSpPr/>
            <p:nvPr/>
          </p:nvGrpSpPr>
          <p:grpSpPr>
            <a:xfrm>
              <a:off x="1936935" y="1179665"/>
              <a:ext cx="80700" cy="1526144"/>
              <a:chOff x="1936935" y="1179665"/>
              <a:chExt cx="80700" cy="1526144"/>
            </a:xfrm>
          </p:grpSpPr>
          <p:sp>
            <p:nvSpPr>
              <p:cNvPr id="4781" name="Google Shape;4781;p69"/>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9"/>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9"/>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9"/>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9"/>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9"/>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9"/>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9"/>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9"/>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9"/>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69"/>
            <p:cNvGrpSpPr/>
            <p:nvPr/>
          </p:nvGrpSpPr>
          <p:grpSpPr>
            <a:xfrm>
              <a:off x="2110795" y="1179665"/>
              <a:ext cx="80700" cy="1526144"/>
              <a:chOff x="2110795" y="1179665"/>
              <a:chExt cx="80700" cy="1526144"/>
            </a:xfrm>
          </p:grpSpPr>
          <p:sp>
            <p:nvSpPr>
              <p:cNvPr id="4792" name="Google Shape;4792;p69"/>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9"/>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9"/>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9"/>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9"/>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9"/>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9"/>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9"/>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9"/>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9"/>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2" name="Google Shape;4802;p69"/>
            <p:cNvGrpSpPr/>
            <p:nvPr/>
          </p:nvGrpSpPr>
          <p:grpSpPr>
            <a:xfrm>
              <a:off x="2284655" y="1179665"/>
              <a:ext cx="80700" cy="1526144"/>
              <a:chOff x="2284655" y="1179665"/>
              <a:chExt cx="80700" cy="1526144"/>
            </a:xfrm>
          </p:grpSpPr>
          <p:sp>
            <p:nvSpPr>
              <p:cNvPr id="4803" name="Google Shape;4803;p69"/>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9"/>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9"/>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9"/>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9"/>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9"/>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9"/>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9"/>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9"/>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9"/>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3" name="Google Shape;4813;p69"/>
          <p:cNvGrpSpPr/>
          <p:nvPr/>
        </p:nvGrpSpPr>
        <p:grpSpPr>
          <a:xfrm>
            <a:off x="2611693" y="986760"/>
            <a:ext cx="1364248" cy="1102133"/>
            <a:chOff x="2623904" y="1198803"/>
            <a:chExt cx="1364248" cy="1102133"/>
          </a:xfrm>
        </p:grpSpPr>
        <p:grpSp>
          <p:nvGrpSpPr>
            <p:cNvPr id="4814" name="Google Shape;4814;p69"/>
            <p:cNvGrpSpPr/>
            <p:nvPr/>
          </p:nvGrpSpPr>
          <p:grpSpPr>
            <a:xfrm>
              <a:off x="2623907" y="1198803"/>
              <a:ext cx="1364245" cy="273000"/>
              <a:chOff x="2623907" y="1198803"/>
              <a:chExt cx="1364245" cy="273000"/>
            </a:xfrm>
          </p:grpSpPr>
          <p:sp>
            <p:nvSpPr>
              <p:cNvPr id="4815" name="Google Shape;4815;p69"/>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9"/>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9"/>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9"/>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9"/>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0" name="Google Shape;4820;p69"/>
            <p:cNvGrpSpPr/>
            <p:nvPr/>
          </p:nvGrpSpPr>
          <p:grpSpPr>
            <a:xfrm>
              <a:off x="2623904" y="1476964"/>
              <a:ext cx="1364245" cy="273000"/>
              <a:chOff x="2623904" y="1476964"/>
              <a:chExt cx="1364245" cy="273000"/>
            </a:xfrm>
          </p:grpSpPr>
          <p:sp>
            <p:nvSpPr>
              <p:cNvPr id="4821" name="Google Shape;4821;p69"/>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9"/>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9"/>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9"/>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9"/>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69"/>
            <p:cNvGrpSpPr/>
            <p:nvPr/>
          </p:nvGrpSpPr>
          <p:grpSpPr>
            <a:xfrm>
              <a:off x="2623907" y="1749775"/>
              <a:ext cx="1364245" cy="273000"/>
              <a:chOff x="2623907" y="1749775"/>
              <a:chExt cx="1364245" cy="273000"/>
            </a:xfrm>
          </p:grpSpPr>
          <p:sp>
            <p:nvSpPr>
              <p:cNvPr id="4827" name="Google Shape;4827;p69"/>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9"/>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9"/>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9"/>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9"/>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69"/>
            <p:cNvGrpSpPr/>
            <p:nvPr/>
          </p:nvGrpSpPr>
          <p:grpSpPr>
            <a:xfrm>
              <a:off x="2623904" y="2027936"/>
              <a:ext cx="1364245" cy="273000"/>
              <a:chOff x="2623904" y="2027936"/>
              <a:chExt cx="1364245" cy="273000"/>
            </a:xfrm>
          </p:grpSpPr>
          <p:sp>
            <p:nvSpPr>
              <p:cNvPr id="4833" name="Google Shape;4833;p69"/>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9"/>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9"/>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9"/>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9"/>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38" name="Google Shape;4838;p69"/>
          <p:cNvGrpSpPr/>
          <p:nvPr/>
        </p:nvGrpSpPr>
        <p:grpSpPr>
          <a:xfrm>
            <a:off x="2601154" y="2445833"/>
            <a:ext cx="1387541" cy="159124"/>
            <a:chOff x="3200660" y="2180272"/>
            <a:chExt cx="2563824" cy="378237"/>
          </a:xfrm>
        </p:grpSpPr>
        <p:sp>
          <p:nvSpPr>
            <p:cNvPr id="4839" name="Google Shape;4839;p69"/>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9"/>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9"/>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9"/>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9"/>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9"/>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9"/>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9"/>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9"/>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9"/>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9"/>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9"/>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9"/>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9"/>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9"/>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9"/>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9"/>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9"/>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7" name="Google Shape;4857;p69"/>
          <p:cNvGrpSpPr/>
          <p:nvPr/>
        </p:nvGrpSpPr>
        <p:grpSpPr>
          <a:xfrm>
            <a:off x="2597679" y="2723597"/>
            <a:ext cx="1390502" cy="159625"/>
            <a:chOff x="3530150" y="2790075"/>
            <a:chExt cx="1962600" cy="225300"/>
          </a:xfrm>
        </p:grpSpPr>
        <p:sp>
          <p:nvSpPr>
            <p:cNvPr id="4858" name="Google Shape;4858;p69"/>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9"/>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0" name="Google Shape;4860;p69"/>
          <p:cNvGrpSpPr/>
          <p:nvPr/>
        </p:nvGrpSpPr>
        <p:grpSpPr>
          <a:xfrm>
            <a:off x="2597736" y="3001862"/>
            <a:ext cx="1411629" cy="154175"/>
            <a:chOff x="3558802" y="4011244"/>
            <a:chExt cx="1866000" cy="111600"/>
          </a:xfrm>
        </p:grpSpPr>
        <p:sp>
          <p:nvSpPr>
            <p:cNvPr id="4861" name="Google Shape;4861;p69"/>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9"/>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3" name="Google Shape;4863;p69"/>
          <p:cNvGrpSpPr/>
          <p:nvPr/>
        </p:nvGrpSpPr>
        <p:grpSpPr>
          <a:xfrm>
            <a:off x="2598024" y="2207432"/>
            <a:ext cx="1383503" cy="119761"/>
            <a:chOff x="3465975" y="2270258"/>
            <a:chExt cx="1986364" cy="171947"/>
          </a:xfrm>
        </p:grpSpPr>
        <p:sp>
          <p:nvSpPr>
            <p:cNvPr id="4864" name="Google Shape;4864;p69"/>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9"/>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9"/>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9"/>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9"/>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9"/>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9"/>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9"/>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2" name="Google Shape;4872;p69"/>
          <p:cNvGrpSpPr/>
          <p:nvPr/>
        </p:nvGrpSpPr>
        <p:grpSpPr>
          <a:xfrm>
            <a:off x="2609031" y="3571205"/>
            <a:ext cx="1369531" cy="195460"/>
            <a:chOff x="723300" y="4253549"/>
            <a:chExt cx="2276482" cy="324900"/>
          </a:xfrm>
        </p:grpSpPr>
        <p:sp>
          <p:nvSpPr>
            <p:cNvPr id="4873" name="Google Shape;4873;p69"/>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9"/>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9"/>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9"/>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9"/>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8" name="Google Shape;4878;p69"/>
          <p:cNvGrpSpPr/>
          <p:nvPr/>
        </p:nvGrpSpPr>
        <p:grpSpPr>
          <a:xfrm>
            <a:off x="2598592" y="3272446"/>
            <a:ext cx="1389066" cy="180119"/>
            <a:chOff x="705948" y="3788465"/>
            <a:chExt cx="2308953" cy="299400"/>
          </a:xfrm>
        </p:grpSpPr>
        <p:sp>
          <p:nvSpPr>
            <p:cNvPr id="4879" name="Google Shape;4879;p69"/>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9"/>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9"/>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9"/>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9"/>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4" name="Google Shape;4884;p69"/>
          <p:cNvGrpSpPr/>
          <p:nvPr/>
        </p:nvGrpSpPr>
        <p:grpSpPr>
          <a:xfrm>
            <a:off x="4195583" y="1876400"/>
            <a:ext cx="1433821" cy="191501"/>
            <a:chOff x="4273350" y="2088443"/>
            <a:chExt cx="1433821" cy="191501"/>
          </a:xfrm>
        </p:grpSpPr>
        <p:grpSp>
          <p:nvGrpSpPr>
            <p:cNvPr id="4885" name="Google Shape;4885;p69"/>
            <p:cNvGrpSpPr/>
            <p:nvPr/>
          </p:nvGrpSpPr>
          <p:grpSpPr>
            <a:xfrm>
              <a:off x="4273350" y="2088443"/>
              <a:ext cx="1433821" cy="0"/>
              <a:chOff x="5224975" y="2962250"/>
              <a:chExt cx="1544400" cy="0"/>
            </a:xfrm>
          </p:grpSpPr>
          <p:cxnSp>
            <p:nvCxnSpPr>
              <p:cNvPr id="4886" name="Google Shape;4886;p6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887" name="Google Shape;4887;p69"/>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888" name="Google Shape;4888;p69"/>
            <p:cNvGrpSpPr/>
            <p:nvPr/>
          </p:nvGrpSpPr>
          <p:grpSpPr>
            <a:xfrm>
              <a:off x="4273350" y="2279944"/>
              <a:ext cx="1433821" cy="0"/>
              <a:chOff x="5224975" y="2962250"/>
              <a:chExt cx="1544400" cy="0"/>
            </a:xfrm>
          </p:grpSpPr>
          <p:cxnSp>
            <p:nvCxnSpPr>
              <p:cNvPr id="4889" name="Google Shape;4889;p6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890" name="Google Shape;4890;p69"/>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891" name="Google Shape;4891;p69"/>
          <p:cNvGrpSpPr/>
          <p:nvPr/>
        </p:nvGrpSpPr>
        <p:grpSpPr>
          <a:xfrm>
            <a:off x="2646529" y="3885304"/>
            <a:ext cx="1304609" cy="294074"/>
            <a:chOff x="2658741" y="4097347"/>
            <a:chExt cx="1304609" cy="294074"/>
          </a:xfrm>
        </p:grpSpPr>
        <p:grpSp>
          <p:nvGrpSpPr>
            <p:cNvPr id="4892" name="Google Shape;4892;p69"/>
            <p:cNvGrpSpPr/>
            <p:nvPr/>
          </p:nvGrpSpPr>
          <p:grpSpPr>
            <a:xfrm>
              <a:off x="2658741" y="4097347"/>
              <a:ext cx="118572" cy="294074"/>
              <a:chOff x="3343310" y="4475555"/>
              <a:chExt cx="127717" cy="316753"/>
            </a:xfrm>
          </p:grpSpPr>
          <p:sp>
            <p:nvSpPr>
              <p:cNvPr id="4893" name="Google Shape;4893;p6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5" name="Google Shape;4895;p69"/>
            <p:cNvGrpSpPr/>
            <p:nvPr/>
          </p:nvGrpSpPr>
          <p:grpSpPr>
            <a:xfrm>
              <a:off x="3815519" y="4098388"/>
              <a:ext cx="147831" cy="291991"/>
              <a:chOff x="3527539" y="4476677"/>
              <a:chExt cx="159232" cy="314510"/>
            </a:xfrm>
          </p:grpSpPr>
          <p:sp>
            <p:nvSpPr>
              <p:cNvPr id="4896" name="Google Shape;4896;p6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8" name="Google Shape;4898;p69"/>
            <p:cNvGrpSpPr/>
            <p:nvPr/>
          </p:nvGrpSpPr>
          <p:grpSpPr>
            <a:xfrm>
              <a:off x="3511696" y="4098388"/>
              <a:ext cx="147831" cy="291991"/>
              <a:chOff x="3527539" y="4476677"/>
              <a:chExt cx="159232" cy="314510"/>
            </a:xfrm>
          </p:grpSpPr>
          <p:sp>
            <p:nvSpPr>
              <p:cNvPr id="4899" name="Google Shape;4899;p6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1" name="Google Shape;4901;p69"/>
            <p:cNvGrpSpPr/>
            <p:nvPr/>
          </p:nvGrpSpPr>
          <p:grpSpPr>
            <a:xfrm>
              <a:off x="3207874" y="4098388"/>
              <a:ext cx="147831" cy="291991"/>
              <a:chOff x="3527539" y="4476677"/>
              <a:chExt cx="159232" cy="314510"/>
            </a:xfrm>
          </p:grpSpPr>
          <p:sp>
            <p:nvSpPr>
              <p:cNvPr id="4902" name="Google Shape;4902;p6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4" name="Google Shape;4904;p69"/>
            <p:cNvGrpSpPr/>
            <p:nvPr/>
          </p:nvGrpSpPr>
          <p:grpSpPr>
            <a:xfrm>
              <a:off x="2933305" y="4097347"/>
              <a:ext cx="118572" cy="294074"/>
              <a:chOff x="3343310" y="4475555"/>
              <a:chExt cx="127717" cy="316753"/>
            </a:xfrm>
          </p:grpSpPr>
          <p:sp>
            <p:nvSpPr>
              <p:cNvPr id="4905" name="Google Shape;4905;p6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07" name="Google Shape;4907;p69"/>
          <p:cNvGrpSpPr/>
          <p:nvPr/>
        </p:nvGrpSpPr>
        <p:grpSpPr>
          <a:xfrm>
            <a:off x="4197138" y="963998"/>
            <a:ext cx="1430711" cy="751237"/>
            <a:chOff x="5159450" y="1919950"/>
            <a:chExt cx="1541050" cy="862500"/>
          </a:xfrm>
        </p:grpSpPr>
        <p:sp>
          <p:nvSpPr>
            <p:cNvPr id="4908" name="Google Shape;4908;p69"/>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4909" name="Google Shape;4909;p69"/>
            <p:cNvGrpSpPr/>
            <p:nvPr/>
          </p:nvGrpSpPr>
          <p:grpSpPr>
            <a:xfrm>
              <a:off x="5159450" y="1919950"/>
              <a:ext cx="1541050" cy="862500"/>
              <a:chOff x="5159450" y="1919950"/>
              <a:chExt cx="1541050" cy="862500"/>
            </a:xfrm>
          </p:grpSpPr>
          <p:cxnSp>
            <p:nvCxnSpPr>
              <p:cNvPr id="4910" name="Google Shape;4910;p69"/>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911" name="Google Shape;4911;p69"/>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912" name="Google Shape;4912;p69"/>
          <p:cNvGrpSpPr/>
          <p:nvPr/>
        </p:nvGrpSpPr>
        <p:grpSpPr>
          <a:xfrm>
            <a:off x="4245275" y="2227768"/>
            <a:ext cx="1334436" cy="967914"/>
            <a:chOff x="4294923" y="2439811"/>
            <a:chExt cx="1334436" cy="967914"/>
          </a:xfrm>
        </p:grpSpPr>
        <p:grpSp>
          <p:nvGrpSpPr>
            <p:cNvPr id="4913" name="Google Shape;4913;p69"/>
            <p:cNvGrpSpPr/>
            <p:nvPr/>
          </p:nvGrpSpPr>
          <p:grpSpPr>
            <a:xfrm>
              <a:off x="4960455" y="2469658"/>
              <a:ext cx="668904" cy="885524"/>
              <a:chOff x="4960455" y="2469658"/>
              <a:chExt cx="668904" cy="885524"/>
            </a:xfrm>
          </p:grpSpPr>
          <p:sp>
            <p:nvSpPr>
              <p:cNvPr id="4914" name="Google Shape;4914;p69"/>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9"/>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0" name="Google Shape;4920;p69"/>
            <p:cNvGrpSpPr/>
            <p:nvPr/>
          </p:nvGrpSpPr>
          <p:grpSpPr>
            <a:xfrm>
              <a:off x="4294923" y="2469658"/>
              <a:ext cx="668951" cy="885524"/>
              <a:chOff x="4294923" y="2469658"/>
              <a:chExt cx="668951" cy="885524"/>
            </a:xfrm>
          </p:grpSpPr>
          <p:sp>
            <p:nvSpPr>
              <p:cNvPr id="4921" name="Google Shape;4921;p69"/>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9"/>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7" name="Google Shape;4927;p6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8" name="Google Shape;4928;p69"/>
          <p:cNvGrpSpPr/>
          <p:nvPr/>
        </p:nvGrpSpPr>
        <p:grpSpPr>
          <a:xfrm>
            <a:off x="4231478" y="3282213"/>
            <a:ext cx="1430949" cy="897289"/>
            <a:chOff x="4351371" y="3547942"/>
            <a:chExt cx="1345130" cy="843475"/>
          </a:xfrm>
        </p:grpSpPr>
        <p:grpSp>
          <p:nvGrpSpPr>
            <p:cNvPr id="4929" name="Google Shape;4929;p69"/>
            <p:cNvGrpSpPr/>
            <p:nvPr/>
          </p:nvGrpSpPr>
          <p:grpSpPr>
            <a:xfrm>
              <a:off x="4351371" y="4209917"/>
              <a:ext cx="1345130" cy="181500"/>
              <a:chOff x="4351371" y="4209917"/>
              <a:chExt cx="1345130" cy="181500"/>
            </a:xfrm>
          </p:grpSpPr>
          <p:sp>
            <p:nvSpPr>
              <p:cNvPr id="4930" name="Google Shape;4930;p69"/>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31" name="Google Shape;4931;p69"/>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932" name="Google Shape;4932;p69"/>
            <p:cNvGrpSpPr/>
            <p:nvPr/>
          </p:nvGrpSpPr>
          <p:grpSpPr>
            <a:xfrm>
              <a:off x="4403010" y="3985221"/>
              <a:ext cx="1109518" cy="181500"/>
              <a:chOff x="4403010" y="3985221"/>
              <a:chExt cx="1109518" cy="181500"/>
            </a:xfrm>
          </p:grpSpPr>
          <p:sp>
            <p:nvSpPr>
              <p:cNvPr id="4933" name="Google Shape;4933;p69"/>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34" name="Google Shape;4934;p69"/>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935" name="Google Shape;4935;p69"/>
            <p:cNvGrpSpPr/>
            <p:nvPr/>
          </p:nvGrpSpPr>
          <p:grpSpPr>
            <a:xfrm>
              <a:off x="4618704" y="3766582"/>
              <a:ext cx="807858" cy="181500"/>
              <a:chOff x="4618704" y="3766582"/>
              <a:chExt cx="807858" cy="181500"/>
            </a:xfrm>
          </p:grpSpPr>
          <p:sp>
            <p:nvSpPr>
              <p:cNvPr id="4936" name="Google Shape;4936;p69"/>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37" name="Google Shape;4937;p69"/>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938" name="Google Shape;4938;p69"/>
            <p:cNvGrpSpPr/>
            <p:nvPr/>
          </p:nvGrpSpPr>
          <p:grpSpPr>
            <a:xfrm>
              <a:off x="4735238" y="3547942"/>
              <a:ext cx="462839" cy="181500"/>
              <a:chOff x="4735238" y="3547942"/>
              <a:chExt cx="462839" cy="181500"/>
            </a:xfrm>
          </p:grpSpPr>
          <p:sp>
            <p:nvSpPr>
              <p:cNvPr id="4939" name="Google Shape;4939;p69"/>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40" name="Google Shape;4940;p69"/>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941" name="Google Shape;4941;p69"/>
          <p:cNvGrpSpPr/>
          <p:nvPr/>
        </p:nvGrpSpPr>
        <p:grpSpPr>
          <a:xfrm>
            <a:off x="7407836" y="2217537"/>
            <a:ext cx="1020955" cy="928853"/>
            <a:chOff x="926675" y="238125"/>
            <a:chExt cx="5755100" cy="5232975"/>
          </a:xfrm>
        </p:grpSpPr>
        <p:sp>
          <p:nvSpPr>
            <p:cNvPr id="4942" name="Google Shape;4942;p69"/>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9"/>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9"/>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9"/>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6" name="Google Shape;4946;p69"/>
          <p:cNvGrpSpPr/>
          <p:nvPr/>
        </p:nvGrpSpPr>
        <p:grpSpPr>
          <a:xfrm>
            <a:off x="715210" y="2616272"/>
            <a:ext cx="1695374" cy="1560837"/>
            <a:chOff x="727421" y="2828315"/>
            <a:chExt cx="1695374" cy="1560837"/>
          </a:xfrm>
        </p:grpSpPr>
        <p:grpSp>
          <p:nvGrpSpPr>
            <p:cNvPr id="4947" name="Google Shape;4947;p69"/>
            <p:cNvGrpSpPr/>
            <p:nvPr/>
          </p:nvGrpSpPr>
          <p:grpSpPr>
            <a:xfrm>
              <a:off x="727421" y="2828315"/>
              <a:ext cx="1695374" cy="1560837"/>
              <a:chOff x="734799" y="2782450"/>
              <a:chExt cx="1571100" cy="1577400"/>
            </a:xfrm>
          </p:grpSpPr>
          <p:cxnSp>
            <p:nvCxnSpPr>
              <p:cNvPr id="4948" name="Google Shape;4948;p69"/>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949" name="Google Shape;4949;p69"/>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950" name="Google Shape;4950;p69"/>
            <p:cNvGrpSpPr/>
            <p:nvPr/>
          </p:nvGrpSpPr>
          <p:grpSpPr>
            <a:xfrm>
              <a:off x="819108" y="2882501"/>
              <a:ext cx="1556791" cy="1426186"/>
              <a:chOff x="819108" y="2882501"/>
              <a:chExt cx="1556791" cy="1426186"/>
            </a:xfrm>
          </p:grpSpPr>
          <p:grpSp>
            <p:nvGrpSpPr>
              <p:cNvPr id="4951" name="Google Shape;4951;p69"/>
              <p:cNvGrpSpPr/>
              <p:nvPr/>
            </p:nvGrpSpPr>
            <p:grpSpPr>
              <a:xfrm>
                <a:off x="819108" y="2882501"/>
                <a:ext cx="103104" cy="1426186"/>
                <a:chOff x="4674013" y="3100904"/>
                <a:chExt cx="122758" cy="1698043"/>
              </a:xfrm>
            </p:grpSpPr>
            <p:sp>
              <p:nvSpPr>
                <p:cNvPr id="4952" name="Google Shape;4952;p69"/>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9"/>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9"/>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9"/>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9"/>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9"/>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9"/>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9" name="Google Shape;4959;p69"/>
              <p:cNvGrpSpPr/>
              <p:nvPr/>
            </p:nvGrpSpPr>
            <p:grpSpPr>
              <a:xfrm>
                <a:off x="1062475" y="2882501"/>
                <a:ext cx="103104" cy="1426186"/>
                <a:chOff x="4940438" y="3100904"/>
                <a:chExt cx="122758" cy="1698043"/>
              </a:xfrm>
            </p:grpSpPr>
            <p:sp>
              <p:nvSpPr>
                <p:cNvPr id="4960" name="Google Shape;4960;p69"/>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9"/>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9"/>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9"/>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9"/>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9"/>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9"/>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7" name="Google Shape;4967;p69"/>
              <p:cNvGrpSpPr/>
              <p:nvPr/>
            </p:nvGrpSpPr>
            <p:grpSpPr>
              <a:xfrm>
                <a:off x="1299324" y="2882501"/>
                <a:ext cx="103104" cy="1426186"/>
                <a:chOff x="5206863" y="3100904"/>
                <a:chExt cx="122758" cy="1698043"/>
              </a:xfrm>
            </p:grpSpPr>
            <p:sp>
              <p:nvSpPr>
                <p:cNvPr id="4968" name="Google Shape;4968;p6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6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5" name="Google Shape;4975;p69"/>
              <p:cNvGrpSpPr/>
              <p:nvPr/>
            </p:nvGrpSpPr>
            <p:grpSpPr>
              <a:xfrm>
                <a:off x="1786057" y="2882501"/>
                <a:ext cx="103104" cy="1426186"/>
                <a:chOff x="6006138" y="3143629"/>
                <a:chExt cx="122758" cy="1698043"/>
              </a:xfrm>
            </p:grpSpPr>
            <p:sp>
              <p:nvSpPr>
                <p:cNvPr id="4976" name="Google Shape;4976;p6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3" name="Google Shape;4983;p69"/>
              <p:cNvGrpSpPr/>
              <p:nvPr/>
            </p:nvGrpSpPr>
            <p:grpSpPr>
              <a:xfrm>
                <a:off x="2029422" y="2882501"/>
                <a:ext cx="103104" cy="1426186"/>
                <a:chOff x="6805413" y="3100904"/>
                <a:chExt cx="122758" cy="1698043"/>
              </a:xfrm>
            </p:grpSpPr>
            <p:sp>
              <p:nvSpPr>
                <p:cNvPr id="4984" name="Google Shape;4984;p69"/>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9"/>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9"/>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9"/>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9"/>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9"/>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9"/>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1" name="Google Shape;4991;p69"/>
              <p:cNvGrpSpPr/>
              <p:nvPr/>
            </p:nvGrpSpPr>
            <p:grpSpPr>
              <a:xfrm>
                <a:off x="2272795" y="2882501"/>
                <a:ext cx="103104" cy="1426186"/>
                <a:chOff x="5206863" y="3100904"/>
                <a:chExt cx="122758" cy="1698043"/>
              </a:xfrm>
            </p:grpSpPr>
            <p:sp>
              <p:nvSpPr>
                <p:cNvPr id="4992" name="Google Shape;4992;p6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69"/>
              <p:cNvGrpSpPr/>
              <p:nvPr/>
            </p:nvGrpSpPr>
            <p:grpSpPr>
              <a:xfrm>
                <a:off x="1542694" y="2882501"/>
                <a:ext cx="103104" cy="1426186"/>
                <a:chOff x="6006138" y="3143629"/>
                <a:chExt cx="122758" cy="1698043"/>
              </a:xfrm>
            </p:grpSpPr>
            <p:sp>
              <p:nvSpPr>
                <p:cNvPr id="5000" name="Google Shape;5000;p6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07" name="Google Shape;5007;p69"/>
          <p:cNvGrpSpPr/>
          <p:nvPr/>
        </p:nvGrpSpPr>
        <p:grpSpPr>
          <a:xfrm>
            <a:off x="5671260" y="3305994"/>
            <a:ext cx="2749952" cy="870677"/>
            <a:chOff x="238125" y="1725700"/>
            <a:chExt cx="7139025" cy="2260325"/>
          </a:xfrm>
        </p:grpSpPr>
        <p:sp>
          <p:nvSpPr>
            <p:cNvPr id="5008" name="Google Shape;5008;p69"/>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9"/>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9"/>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9"/>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9"/>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69"/>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9"/>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9"/>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9"/>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9"/>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8" name="Google Shape;5018;p69"/>
          <p:cNvGrpSpPr/>
          <p:nvPr/>
        </p:nvGrpSpPr>
        <p:grpSpPr>
          <a:xfrm>
            <a:off x="5941424" y="2247740"/>
            <a:ext cx="1105452" cy="916747"/>
            <a:chOff x="5249100" y="1210600"/>
            <a:chExt cx="3502700" cy="2904775"/>
          </a:xfrm>
        </p:grpSpPr>
        <p:sp>
          <p:nvSpPr>
            <p:cNvPr id="5019" name="Google Shape;5019;p69"/>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9"/>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9"/>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9"/>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23" name="Google Shape;5023;p69"/>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024" name="Google Shape;5024;p69"/>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025" name="Google Shape;5025;p69"/>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026" name="Google Shape;5026;p69"/>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027" name="Google Shape;5027;p69"/>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69"/>
          <p:cNvGrpSpPr/>
          <p:nvPr/>
        </p:nvGrpSpPr>
        <p:grpSpPr>
          <a:xfrm>
            <a:off x="7123972" y="967158"/>
            <a:ext cx="1304650" cy="1124856"/>
            <a:chOff x="7287122" y="1165658"/>
            <a:chExt cx="1219413" cy="1051365"/>
          </a:xfrm>
        </p:grpSpPr>
        <p:grpSp>
          <p:nvGrpSpPr>
            <p:cNvPr id="5029" name="Google Shape;5029;p69"/>
            <p:cNvGrpSpPr/>
            <p:nvPr/>
          </p:nvGrpSpPr>
          <p:grpSpPr>
            <a:xfrm>
              <a:off x="7287122" y="1969723"/>
              <a:ext cx="1219413" cy="247300"/>
              <a:chOff x="7287122" y="1969723"/>
              <a:chExt cx="1219413" cy="247300"/>
            </a:xfrm>
          </p:grpSpPr>
          <p:sp>
            <p:nvSpPr>
              <p:cNvPr id="5030" name="Google Shape;5030;p69"/>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1" name="Google Shape;5031;p69"/>
              <p:cNvGrpSpPr/>
              <p:nvPr/>
            </p:nvGrpSpPr>
            <p:grpSpPr>
              <a:xfrm>
                <a:off x="7287122" y="2063892"/>
                <a:ext cx="1151753" cy="73428"/>
                <a:chOff x="7287122" y="2063892"/>
                <a:chExt cx="1151753" cy="73428"/>
              </a:xfrm>
            </p:grpSpPr>
            <p:sp>
              <p:nvSpPr>
                <p:cNvPr id="5032" name="Google Shape;5032;p69"/>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3" name="Google Shape;5033;p69"/>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034" name="Google Shape;5034;p69"/>
            <p:cNvGrpSpPr/>
            <p:nvPr/>
          </p:nvGrpSpPr>
          <p:grpSpPr>
            <a:xfrm>
              <a:off x="7287122" y="1712201"/>
              <a:ext cx="1219403" cy="246767"/>
              <a:chOff x="7287122" y="1712201"/>
              <a:chExt cx="1219403" cy="246767"/>
            </a:xfrm>
          </p:grpSpPr>
          <p:sp>
            <p:nvSpPr>
              <p:cNvPr id="5035" name="Google Shape;5035;p69"/>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6" name="Google Shape;5036;p69"/>
              <p:cNvGrpSpPr/>
              <p:nvPr/>
            </p:nvGrpSpPr>
            <p:grpSpPr>
              <a:xfrm>
                <a:off x="7287122" y="1842861"/>
                <a:ext cx="1005303" cy="73419"/>
                <a:chOff x="7287122" y="1842861"/>
                <a:chExt cx="1005303" cy="73419"/>
              </a:xfrm>
            </p:grpSpPr>
            <p:sp>
              <p:nvSpPr>
                <p:cNvPr id="5037" name="Google Shape;5037;p69"/>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8" name="Google Shape;5038;p69"/>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039" name="Google Shape;5039;p69"/>
            <p:cNvGrpSpPr/>
            <p:nvPr/>
          </p:nvGrpSpPr>
          <p:grpSpPr>
            <a:xfrm>
              <a:off x="7287122" y="1447520"/>
              <a:ext cx="1219403" cy="286667"/>
              <a:chOff x="7287122" y="1447520"/>
              <a:chExt cx="1219403" cy="286667"/>
            </a:xfrm>
          </p:grpSpPr>
          <p:sp>
            <p:nvSpPr>
              <p:cNvPr id="5040" name="Google Shape;5040;p69"/>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1" name="Google Shape;5041;p69"/>
              <p:cNvGrpSpPr/>
              <p:nvPr/>
            </p:nvGrpSpPr>
            <p:grpSpPr>
              <a:xfrm>
                <a:off x="7287122" y="1581977"/>
                <a:ext cx="852803" cy="73428"/>
                <a:chOff x="7287122" y="1581977"/>
                <a:chExt cx="852803" cy="73428"/>
              </a:xfrm>
            </p:grpSpPr>
            <p:sp>
              <p:nvSpPr>
                <p:cNvPr id="5042" name="Google Shape;5042;p69"/>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43" name="Google Shape;5043;p69"/>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044" name="Google Shape;5044;p69"/>
            <p:cNvGrpSpPr/>
            <p:nvPr/>
          </p:nvGrpSpPr>
          <p:grpSpPr>
            <a:xfrm>
              <a:off x="7287122" y="1165658"/>
              <a:ext cx="1219403" cy="344253"/>
              <a:chOff x="7287122" y="1165658"/>
              <a:chExt cx="1219403" cy="344253"/>
            </a:xfrm>
          </p:grpSpPr>
          <p:sp>
            <p:nvSpPr>
              <p:cNvPr id="5045" name="Google Shape;5045;p69"/>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6" name="Google Shape;5046;p69"/>
              <p:cNvGrpSpPr/>
              <p:nvPr/>
            </p:nvGrpSpPr>
            <p:grpSpPr>
              <a:xfrm>
                <a:off x="7287122" y="1341025"/>
                <a:ext cx="695703" cy="73419"/>
                <a:chOff x="7287122" y="1341025"/>
                <a:chExt cx="695703" cy="73419"/>
              </a:xfrm>
            </p:grpSpPr>
            <p:sp>
              <p:nvSpPr>
                <p:cNvPr id="5047" name="Google Shape;5047;p69"/>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48" name="Google Shape;5048;p69"/>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049" name="Google Shape;5049;p69"/>
          <p:cNvGrpSpPr/>
          <p:nvPr/>
        </p:nvGrpSpPr>
        <p:grpSpPr>
          <a:xfrm>
            <a:off x="5790464" y="973181"/>
            <a:ext cx="1397729" cy="1098540"/>
            <a:chOff x="5900602" y="1193063"/>
            <a:chExt cx="1299851" cy="1021707"/>
          </a:xfrm>
        </p:grpSpPr>
        <p:grpSp>
          <p:nvGrpSpPr>
            <p:cNvPr id="5050" name="Google Shape;5050;p69"/>
            <p:cNvGrpSpPr/>
            <p:nvPr/>
          </p:nvGrpSpPr>
          <p:grpSpPr>
            <a:xfrm>
              <a:off x="6520337" y="1193063"/>
              <a:ext cx="341815" cy="799959"/>
              <a:chOff x="6520337" y="1193063"/>
              <a:chExt cx="341815" cy="799959"/>
            </a:xfrm>
          </p:grpSpPr>
          <p:grpSp>
            <p:nvGrpSpPr>
              <p:cNvPr id="5051" name="Google Shape;5051;p69"/>
              <p:cNvGrpSpPr/>
              <p:nvPr/>
            </p:nvGrpSpPr>
            <p:grpSpPr>
              <a:xfrm>
                <a:off x="6520337" y="1589527"/>
                <a:ext cx="213950" cy="403494"/>
                <a:chOff x="6520337" y="1589527"/>
                <a:chExt cx="213950" cy="403494"/>
              </a:xfrm>
            </p:grpSpPr>
            <p:sp>
              <p:nvSpPr>
                <p:cNvPr id="5052" name="Google Shape;5052;p69"/>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9"/>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69"/>
              <p:cNvGrpSpPr/>
              <p:nvPr/>
            </p:nvGrpSpPr>
            <p:grpSpPr>
              <a:xfrm>
                <a:off x="6577204" y="1193063"/>
                <a:ext cx="284947" cy="464512"/>
                <a:chOff x="6577204" y="1193063"/>
                <a:chExt cx="284947" cy="464512"/>
              </a:xfrm>
            </p:grpSpPr>
            <p:sp>
              <p:nvSpPr>
                <p:cNvPr id="5055" name="Google Shape;5055;p69"/>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56" name="Google Shape;5056;p69"/>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057" name="Google Shape;5057;p69"/>
            <p:cNvGrpSpPr/>
            <p:nvPr/>
          </p:nvGrpSpPr>
          <p:grpSpPr>
            <a:xfrm>
              <a:off x="6238903" y="1193063"/>
              <a:ext cx="300475" cy="900152"/>
              <a:chOff x="6238903" y="1193063"/>
              <a:chExt cx="300475" cy="900152"/>
            </a:xfrm>
          </p:grpSpPr>
          <p:grpSp>
            <p:nvGrpSpPr>
              <p:cNvPr id="5058" name="Google Shape;5058;p69"/>
              <p:cNvGrpSpPr/>
              <p:nvPr/>
            </p:nvGrpSpPr>
            <p:grpSpPr>
              <a:xfrm>
                <a:off x="6290865" y="1489315"/>
                <a:ext cx="248514" cy="603900"/>
                <a:chOff x="6290865" y="1489315"/>
                <a:chExt cx="248514" cy="603900"/>
              </a:xfrm>
            </p:grpSpPr>
            <p:sp>
              <p:nvSpPr>
                <p:cNvPr id="5059" name="Google Shape;5059;p69"/>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9"/>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69"/>
              <p:cNvGrpSpPr/>
              <p:nvPr/>
            </p:nvGrpSpPr>
            <p:grpSpPr>
              <a:xfrm>
                <a:off x="6238903" y="1193063"/>
                <a:ext cx="284947" cy="333087"/>
                <a:chOff x="6238903" y="1193063"/>
                <a:chExt cx="284947" cy="333087"/>
              </a:xfrm>
            </p:grpSpPr>
            <p:sp>
              <p:nvSpPr>
                <p:cNvPr id="5062" name="Google Shape;5062;p69"/>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63" name="Google Shape;5063;p69"/>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064" name="Google Shape;5064;p69"/>
            <p:cNvGrpSpPr/>
            <p:nvPr/>
          </p:nvGrpSpPr>
          <p:grpSpPr>
            <a:xfrm>
              <a:off x="5900602" y="1193063"/>
              <a:ext cx="444345" cy="1021707"/>
              <a:chOff x="5900602" y="1193063"/>
              <a:chExt cx="444345" cy="1021707"/>
            </a:xfrm>
          </p:grpSpPr>
          <p:grpSp>
            <p:nvGrpSpPr>
              <p:cNvPr id="5065" name="Google Shape;5065;p69"/>
              <p:cNvGrpSpPr/>
              <p:nvPr/>
            </p:nvGrpSpPr>
            <p:grpSpPr>
              <a:xfrm>
                <a:off x="6046501" y="1367785"/>
                <a:ext cx="298446" cy="846986"/>
                <a:chOff x="6046501" y="1367785"/>
                <a:chExt cx="298446" cy="846986"/>
              </a:xfrm>
            </p:grpSpPr>
            <p:sp>
              <p:nvSpPr>
                <p:cNvPr id="5066" name="Google Shape;5066;p69"/>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9"/>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69"/>
              <p:cNvGrpSpPr/>
              <p:nvPr/>
            </p:nvGrpSpPr>
            <p:grpSpPr>
              <a:xfrm>
                <a:off x="5900602" y="1193063"/>
                <a:ext cx="284947" cy="182312"/>
                <a:chOff x="5900602" y="1193063"/>
                <a:chExt cx="284947" cy="182312"/>
              </a:xfrm>
            </p:grpSpPr>
            <p:sp>
              <p:nvSpPr>
                <p:cNvPr id="5069" name="Google Shape;5069;p69"/>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70" name="Google Shape;5070;p69"/>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071" name="Google Shape;5071;p69"/>
            <p:cNvGrpSpPr/>
            <p:nvPr/>
          </p:nvGrpSpPr>
          <p:grpSpPr>
            <a:xfrm>
              <a:off x="6738300" y="1193063"/>
              <a:ext cx="462153" cy="707634"/>
              <a:chOff x="6738300" y="1193063"/>
              <a:chExt cx="462153" cy="707634"/>
            </a:xfrm>
          </p:grpSpPr>
          <p:grpSp>
            <p:nvGrpSpPr>
              <p:cNvPr id="5072" name="Google Shape;5072;p69"/>
              <p:cNvGrpSpPr/>
              <p:nvPr/>
            </p:nvGrpSpPr>
            <p:grpSpPr>
              <a:xfrm>
                <a:off x="6915505" y="1193063"/>
                <a:ext cx="284947" cy="597387"/>
                <a:chOff x="6915505" y="1193063"/>
                <a:chExt cx="284947" cy="597387"/>
              </a:xfrm>
            </p:grpSpPr>
            <p:sp>
              <p:nvSpPr>
                <p:cNvPr id="5073" name="Google Shape;5073;p69"/>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74" name="Google Shape;5074;p69"/>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075" name="Google Shape;5075;p69"/>
              <p:cNvGrpSpPr/>
              <p:nvPr/>
            </p:nvGrpSpPr>
            <p:grpSpPr>
              <a:xfrm>
                <a:off x="6738300" y="1684725"/>
                <a:ext cx="230066" cy="215971"/>
                <a:chOff x="6738300" y="1684725"/>
                <a:chExt cx="230066" cy="215971"/>
              </a:xfrm>
            </p:grpSpPr>
            <p:sp>
              <p:nvSpPr>
                <p:cNvPr id="5076" name="Google Shape;5076;p69"/>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9"/>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081"/>
        <p:cNvGrpSpPr/>
        <p:nvPr/>
      </p:nvGrpSpPr>
      <p:grpSpPr>
        <a:xfrm>
          <a:off x="0" y="0"/>
          <a:ext cx="0" cy="0"/>
          <a:chOff x="0" y="0"/>
          <a:chExt cx="0" cy="0"/>
        </a:xfrm>
      </p:grpSpPr>
      <p:grpSp>
        <p:nvGrpSpPr>
          <p:cNvPr id="5082" name="Google Shape;5082;p70"/>
          <p:cNvGrpSpPr/>
          <p:nvPr/>
        </p:nvGrpSpPr>
        <p:grpSpPr>
          <a:xfrm>
            <a:off x="821785" y="2307635"/>
            <a:ext cx="339235" cy="298186"/>
            <a:chOff x="898875" y="244725"/>
            <a:chExt cx="481800" cy="423500"/>
          </a:xfrm>
        </p:grpSpPr>
        <p:sp>
          <p:nvSpPr>
            <p:cNvPr id="5083" name="Google Shape;5083;p70"/>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4" name="Google Shape;5084;p70"/>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5" name="Google Shape;5085;p70"/>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6" name="Google Shape;5086;p70"/>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7" name="Google Shape;5087;p70"/>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8" name="Google Shape;5088;p70"/>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9" name="Google Shape;5089;p70"/>
          <p:cNvGrpSpPr/>
          <p:nvPr/>
        </p:nvGrpSpPr>
        <p:grpSpPr>
          <a:xfrm>
            <a:off x="1260167" y="2287103"/>
            <a:ext cx="298169" cy="339253"/>
            <a:chOff x="1529350" y="258825"/>
            <a:chExt cx="423475" cy="481825"/>
          </a:xfrm>
        </p:grpSpPr>
        <p:sp>
          <p:nvSpPr>
            <p:cNvPr id="5090" name="Google Shape;5090;p7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1" name="Google Shape;5091;p7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2" name="Google Shape;5092;p70"/>
          <p:cNvGrpSpPr/>
          <p:nvPr/>
        </p:nvGrpSpPr>
        <p:grpSpPr>
          <a:xfrm>
            <a:off x="1653142" y="2367273"/>
            <a:ext cx="340890" cy="178912"/>
            <a:chOff x="2084325" y="363300"/>
            <a:chExt cx="484150" cy="254100"/>
          </a:xfrm>
        </p:grpSpPr>
        <p:sp>
          <p:nvSpPr>
            <p:cNvPr id="5093" name="Google Shape;5093;p70"/>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4" name="Google Shape;5094;p70"/>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5" name="Google Shape;5095;p70"/>
          <p:cNvGrpSpPr/>
          <p:nvPr/>
        </p:nvGrpSpPr>
        <p:grpSpPr>
          <a:xfrm>
            <a:off x="2102437" y="2287102"/>
            <a:ext cx="298169" cy="339253"/>
            <a:chOff x="2707500" y="249400"/>
            <a:chExt cx="423475" cy="481825"/>
          </a:xfrm>
        </p:grpSpPr>
        <p:sp>
          <p:nvSpPr>
            <p:cNvPr id="5096" name="Google Shape;5096;p70"/>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7" name="Google Shape;5097;p70"/>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8" name="Google Shape;5098;p70"/>
          <p:cNvGrpSpPr/>
          <p:nvPr/>
        </p:nvGrpSpPr>
        <p:grpSpPr>
          <a:xfrm>
            <a:off x="2516052" y="2287428"/>
            <a:ext cx="305386" cy="338602"/>
            <a:chOff x="3300325" y="249875"/>
            <a:chExt cx="433725" cy="480900"/>
          </a:xfrm>
        </p:grpSpPr>
        <p:sp>
          <p:nvSpPr>
            <p:cNvPr id="5099" name="Google Shape;5099;p7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0" name="Google Shape;5100;p7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1" name="Google Shape;5101;p7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2" name="Google Shape;5102;p7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3" name="Google Shape;5103;p7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4" name="Google Shape;5104;p7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5" name="Google Shape;5105;p70"/>
          <p:cNvGrpSpPr/>
          <p:nvPr/>
        </p:nvGrpSpPr>
        <p:grpSpPr>
          <a:xfrm>
            <a:off x="2905137" y="2287349"/>
            <a:ext cx="352349" cy="338760"/>
            <a:chOff x="3854700" y="249750"/>
            <a:chExt cx="500425" cy="481125"/>
          </a:xfrm>
        </p:grpSpPr>
        <p:sp>
          <p:nvSpPr>
            <p:cNvPr id="5106" name="Google Shape;5106;p70"/>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7" name="Google Shape;5107;p70"/>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8" name="Google Shape;5108;p70"/>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9" name="Google Shape;5109;p70"/>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0" name="Google Shape;5110;p70"/>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1" name="Google Shape;5111;p70"/>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2" name="Google Shape;5112;p70"/>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3" name="Google Shape;5113;p70"/>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4" name="Google Shape;5114;p70"/>
          <p:cNvGrpSpPr/>
          <p:nvPr/>
        </p:nvGrpSpPr>
        <p:grpSpPr>
          <a:xfrm>
            <a:off x="3323126" y="2287349"/>
            <a:ext cx="352349" cy="338760"/>
            <a:chOff x="4447550" y="249750"/>
            <a:chExt cx="500425" cy="481125"/>
          </a:xfrm>
        </p:grpSpPr>
        <p:sp>
          <p:nvSpPr>
            <p:cNvPr id="5115" name="Google Shape;5115;p70"/>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6" name="Google Shape;5116;p70"/>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7" name="Google Shape;5117;p70"/>
          <p:cNvGrpSpPr/>
          <p:nvPr/>
        </p:nvGrpSpPr>
        <p:grpSpPr>
          <a:xfrm>
            <a:off x="3752328" y="2287102"/>
            <a:ext cx="339253" cy="339253"/>
            <a:chOff x="5049725" y="249400"/>
            <a:chExt cx="481825" cy="481825"/>
          </a:xfrm>
        </p:grpSpPr>
        <p:sp>
          <p:nvSpPr>
            <p:cNvPr id="5118" name="Google Shape;5118;p70"/>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9" name="Google Shape;5119;p70"/>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0" name="Google Shape;5120;p70"/>
          <p:cNvGrpSpPr/>
          <p:nvPr/>
        </p:nvGrpSpPr>
        <p:grpSpPr>
          <a:xfrm>
            <a:off x="4166269" y="2287102"/>
            <a:ext cx="339253" cy="339253"/>
            <a:chOff x="5660400" y="238125"/>
            <a:chExt cx="481825" cy="481825"/>
          </a:xfrm>
        </p:grpSpPr>
        <p:sp>
          <p:nvSpPr>
            <p:cNvPr id="5121" name="Google Shape;5121;p7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2" name="Google Shape;5122;p7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3" name="Google Shape;5123;p70"/>
          <p:cNvGrpSpPr/>
          <p:nvPr/>
        </p:nvGrpSpPr>
        <p:grpSpPr>
          <a:xfrm>
            <a:off x="4582955" y="2287102"/>
            <a:ext cx="339253" cy="339253"/>
            <a:chOff x="6235400" y="249400"/>
            <a:chExt cx="481825" cy="481825"/>
          </a:xfrm>
        </p:grpSpPr>
        <p:sp>
          <p:nvSpPr>
            <p:cNvPr id="5124" name="Google Shape;5124;p70"/>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5" name="Google Shape;5125;p70"/>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6" name="Google Shape;5126;p70"/>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7" name="Google Shape;5127;p70"/>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8" name="Google Shape;5128;p70"/>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9" name="Google Shape;5129;p70"/>
          <p:cNvGrpSpPr/>
          <p:nvPr/>
        </p:nvGrpSpPr>
        <p:grpSpPr>
          <a:xfrm>
            <a:off x="821301" y="2731810"/>
            <a:ext cx="340204" cy="298116"/>
            <a:chOff x="899850" y="871450"/>
            <a:chExt cx="483175" cy="423400"/>
          </a:xfrm>
        </p:grpSpPr>
        <p:sp>
          <p:nvSpPr>
            <p:cNvPr id="5130" name="Google Shape;5130;p70"/>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1" name="Google Shape;5131;p70"/>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2" name="Google Shape;5132;p70"/>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3" name="Google Shape;5133;p70"/>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34" name="Google Shape;5134;p70"/>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35" name="Google Shape;5135;p70"/>
          <p:cNvGrpSpPr/>
          <p:nvPr/>
        </p:nvGrpSpPr>
        <p:grpSpPr>
          <a:xfrm>
            <a:off x="1653301" y="2711232"/>
            <a:ext cx="340573" cy="339271"/>
            <a:chOff x="2085450" y="842250"/>
            <a:chExt cx="483700" cy="481850"/>
          </a:xfrm>
        </p:grpSpPr>
        <p:sp>
          <p:nvSpPr>
            <p:cNvPr id="5136" name="Google Shape;5136;p7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7" name="Google Shape;5137;p7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8" name="Google Shape;5138;p7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9" name="Google Shape;5139;p70"/>
          <p:cNvGrpSpPr/>
          <p:nvPr/>
        </p:nvGrpSpPr>
        <p:grpSpPr>
          <a:xfrm>
            <a:off x="2081868" y="2711241"/>
            <a:ext cx="339306" cy="339253"/>
            <a:chOff x="2685825" y="840375"/>
            <a:chExt cx="481900" cy="481825"/>
          </a:xfrm>
        </p:grpSpPr>
        <p:sp>
          <p:nvSpPr>
            <p:cNvPr id="5140" name="Google Shape;5140;p70"/>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1" name="Google Shape;5141;p70"/>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2" name="Google Shape;5142;p70"/>
          <p:cNvGrpSpPr/>
          <p:nvPr/>
        </p:nvGrpSpPr>
        <p:grpSpPr>
          <a:xfrm>
            <a:off x="2493529" y="2710924"/>
            <a:ext cx="350431" cy="339887"/>
            <a:chOff x="3270675" y="841800"/>
            <a:chExt cx="497700" cy="482725"/>
          </a:xfrm>
        </p:grpSpPr>
        <p:sp>
          <p:nvSpPr>
            <p:cNvPr id="5143" name="Google Shape;5143;p70"/>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4" name="Google Shape;5144;p70"/>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5" name="Google Shape;5145;p70"/>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46" name="Google Shape;5146;p70"/>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47" name="Google Shape;5147;p70"/>
          <p:cNvGrpSpPr/>
          <p:nvPr/>
        </p:nvGrpSpPr>
        <p:grpSpPr>
          <a:xfrm>
            <a:off x="3329675" y="2731783"/>
            <a:ext cx="339253" cy="298169"/>
            <a:chOff x="4467200" y="877100"/>
            <a:chExt cx="481825" cy="423475"/>
          </a:xfrm>
        </p:grpSpPr>
        <p:sp>
          <p:nvSpPr>
            <p:cNvPr id="5148" name="Google Shape;5148;p7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9" name="Google Shape;5149;p7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0" name="Google Shape;5150;p7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1" name="Google Shape;5151;p7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52" name="Google Shape;5152;p70"/>
          <p:cNvGrpSpPr/>
          <p:nvPr/>
        </p:nvGrpSpPr>
        <p:grpSpPr>
          <a:xfrm>
            <a:off x="3744565" y="2711232"/>
            <a:ext cx="354778" cy="339271"/>
            <a:chOff x="5045500" y="842250"/>
            <a:chExt cx="503875" cy="481850"/>
          </a:xfrm>
        </p:grpSpPr>
        <p:sp>
          <p:nvSpPr>
            <p:cNvPr id="5153" name="Google Shape;5153;p70"/>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4" name="Google Shape;5154;p70"/>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55" name="Google Shape;5155;p70"/>
          <p:cNvGrpSpPr/>
          <p:nvPr/>
        </p:nvGrpSpPr>
        <p:grpSpPr>
          <a:xfrm>
            <a:off x="4167413" y="2737451"/>
            <a:ext cx="336965" cy="286833"/>
            <a:chOff x="5645200" y="879425"/>
            <a:chExt cx="478575" cy="407375"/>
          </a:xfrm>
        </p:grpSpPr>
        <p:sp>
          <p:nvSpPr>
            <p:cNvPr id="5156" name="Google Shape;5156;p70"/>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7" name="Google Shape;5157;p70"/>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8" name="Google Shape;5158;p70"/>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9" name="Google Shape;5159;p70"/>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0" name="Google Shape;5160;p70"/>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1" name="Google Shape;5161;p70"/>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2" name="Google Shape;5162;p70"/>
          <p:cNvGrpSpPr/>
          <p:nvPr/>
        </p:nvGrpSpPr>
        <p:grpSpPr>
          <a:xfrm>
            <a:off x="4603488" y="2711241"/>
            <a:ext cx="298186" cy="339253"/>
            <a:chOff x="6264525" y="842250"/>
            <a:chExt cx="423500" cy="481825"/>
          </a:xfrm>
        </p:grpSpPr>
        <p:sp>
          <p:nvSpPr>
            <p:cNvPr id="5163" name="Google Shape;5163;p70"/>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4" name="Google Shape;5164;p70"/>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5" name="Google Shape;5165;p70"/>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6" name="Google Shape;5166;p70"/>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7" name="Google Shape;5167;p70"/>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8" name="Google Shape;5168;p70"/>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9" name="Google Shape;5169;p70"/>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0" name="Google Shape;5170;p70"/>
          <p:cNvGrpSpPr/>
          <p:nvPr/>
        </p:nvGrpSpPr>
        <p:grpSpPr>
          <a:xfrm>
            <a:off x="821776" y="3125895"/>
            <a:ext cx="339253" cy="339253"/>
            <a:chOff x="900750" y="1436075"/>
            <a:chExt cx="481825" cy="481825"/>
          </a:xfrm>
        </p:grpSpPr>
        <p:sp>
          <p:nvSpPr>
            <p:cNvPr id="5171" name="Google Shape;5171;p70"/>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2" name="Google Shape;5172;p70"/>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3" name="Google Shape;5173;p70"/>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4" name="Google Shape;5174;p70"/>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5" name="Google Shape;5175;p70"/>
          <p:cNvGrpSpPr/>
          <p:nvPr/>
        </p:nvGrpSpPr>
        <p:grpSpPr>
          <a:xfrm>
            <a:off x="1239624" y="3186183"/>
            <a:ext cx="339253" cy="218676"/>
            <a:chOff x="1492675" y="1520750"/>
            <a:chExt cx="481825" cy="310575"/>
          </a:xfrm>
        </p:grpSpPr>
        <p:sp>
          <p:nvSpPr>
            <p:cNvPr id="5176" name="Google Shape;5176;p70"/>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7" name="Google Shape;5177;p70"/>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8" name="Google Shape;5178;p70"/>
          <p:cNvGrpSpPr/>
          <p:nvPr/>
        </p:nvGrpSpPr>
        <p:grpSpPr>
          <a:xfrm>
            <a:off x="1647421" y="3125877"/>
            <a:ext cx="352332" cy="339288"/>
            <a:chOff x="2071000" y="1435025"/>
            <a:chExt cx="500400" cy="481875"/>
          </a:xfrm>
        </p:grpSpPr>
        <p:sp>
          <p:nvSpPr>
            <p:cNvPr id="5179" name="Google Shape;5179;p70"/>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0" name="Google Shape;5180;p70"/>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1" name="Google Shape;5181;p70"/>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2" name="Google Shape;5182;p70"/>
          <p:cNvGrpSpPr/>
          <p:nvPr/>
        </p:nvGrpSpPr>
        <p:grpSpPr>
          <a:xfrm>
            <a:off x="2075584" y="3146709"/>
            <a:ext cx="351874" cy="297623"/>
            <a:chOff x="2678350" y="1464650"/>
            <a:chExt cx="499750" cy="422700"/>
          </a:xfrm>
        </p:grpSpPr>
        <p:sp>
          <p:nvSpPr>
            <p:cNvPr id="5183" name="Google Shape;5183;p70"/>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4" name="Google Shape;5184;p70"/>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5" name="Google Shape;5185;p70"/>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6" name="Google Shape;5186;p70"/>
          <p:cNvGrpSpPr/>
          <p:nvPr/>
        </p:nvGrpSpPr>
        <p:grpSpPr>
          <a:xfrm>
            <a:off x="2499118" y="3125895"/>
            <a:ext cx="339253" cy="339253"/>
            <a:chOff x="3271200" y="1435075"/>
            <a:chExt cx="481825" cy="481825"/>
          </a:xfrm>
        </p:grpSpPr>
        <p:sp>
          <p:nvSpPr>
            <p:cNvPr id="5187" name="Google Shape;5187;p70"/>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8" name="Google Shape;5188;p70"/>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9" name="Google Shape;5189;p70"/>
          <p:cNvGrpSpPr/>
          <p:nvPr/>
        </p:nvGrpSpPr>
        <p:grpSpPr>
          <a:xfrm>
            <a:off x="2909591" y="3125877"/>
            <a:ext cx="343442" cy="339288"/>
            <a:chOff x="3858100" y="1435075"/>
            <a:chExt cx="487775" cy="481875"/>
          </a:xfrm>
        </p:grpSpPr>
        <p:sp>
          <p:nvSpPr>
            <p:cNvPr id="5190" name="Google Shape;5190;p70"/>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1" name="Google Shape;5191;p70"/>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2" name="Google Shape;5192;p70"/>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3" name="Google Shape;5193;p70"/>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4" name="Google Shape;5194;p70"/>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5" name="Google Shape;5195;p70"/>
          <p:cNvGrpSpPr/>
          <p:nvPr/>
        </p:nvGrpSpPr>
        <p:grpSpPr>
          <a:xfrm>
            <a:off x="3329674" y="3125895"/>
            <a:ext cx="339253" cy="339253"/>
            <a:chOff x="4456875" y="1435075"/>
            <a:chExt cx="481825" cy="481825"/>
          </a:xfrm>
        </p:grpSpPr>
        <p:sp>
          <p:nvSpPr>
            <p:cNvPr id="5196" name="Google Shape;5196;p7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7" name="Google Shape;5197;p7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8" name="Google Shape;5198;p7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9" name="Google Shape;5199;p7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0" name="Google Shape;5200;p7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1" name="Google Shape;5201;p7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2" name="Google Shape;5202;p7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3" name="Google Shape;5203;p7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4" name="Google Shape;5204;p7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5" name="Google Shape;5205;p7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6" name="Google Shape;5206;p7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7" name="Google Shape;5207;p7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8" name="Google Shape;5208;p7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9" name="Google Shape;5209;p7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0" name="Google Shape;5210;p7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1" name="Google Shape;5211;p7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2" name="Google Shape;5212;p7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3" name="Google Shape;5213;p7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4" name="Google Shape;5214;p7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5" name="Google Shape;5215;p70"/>
          <p:cNvGrpSpPr/>
          <p:nvPr/>
        </p:nvGrpSpPr>
        <p:grpSpPr>
          <a:xfrm>
            <a:off x="3750665" y="3125886"/>
            <a:ext cx="342580" cy="339271"/>
            <a:chOff x="5049725" y="1435050"/>
            <a:chExt cx="486550" cy="481850"/>
          </a:xfrm>
        </p:grpSpPr>
        <p:sp>
          <p:nvSpPr>
            <p:cNvPr id="5216" name="Google Shape;5216;p70"/>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7" name="Google Shape;5217;p70"/>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8" name="Google Shape;5218;p70"/>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9" name="Google Shape;5219;p70"/>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0" name="Google Shape;5220;p70"/>
          <p:cNvGrpSpPr/>
          <p:nvPr/>
        </p:nvGrpSpPr>
        <p:grpSpPr>
          <a:xfrm>
            <a:off x="4166216" y="3125895"/>
            <a:ext cx="339359" cy="339253"/>
            <a:chOff x="5642475" y="1435075"/>
            <a:chExt cx="481975" cy="481825"/>
          </a:xfrm>
        </p:grpSpPr>
        <p:sp>
          <p:nvSpPr>
            <p:cNvPr id="5221" name="Google Shape;5221;p70"/>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2" name="Google Shape;5222;p70"/>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3" name="Google Shape;5223;p70"/>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4" name="Google Shape;5224;p70"/>
          <p:cNvGrpSpPr/>
          <p:nvPr/>
        </p:nvGrpSpPr>
        <p:grpSpPr>
          <a:xfrm>
            <a:off x="4580702" y="3125886"/>
            <a:ext cx="343759" cy="339271"/>
            <a:chOff x="6232000" y="1435050"/>
            <a:chExt cx="488225" cy="481850"/>
          </a:xfrm>
        </p:grpSpPr>
        <p:sp>
          <p:nvSpPr>
            <p:cNvPr id="5225" name="Google Shape;5225;p70"/>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6" name="Google Shape;5226;p70"/>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7" name="Google Shape;5227;p70"/>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8" name="Google Shape;5228;p70"/>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9" name="Google Shape;5229;p70"/>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0" name="Google Shape;5230;p70"/>
          <p:cNvGrpSpPr/>
          <p:nvPr/>
        </p:nvGrpSpPr>
        <p:grpSpPr>
          <a:xfrm>
            <a:off x="841438" y="3539545"/>
            <a:ext cx="299929" cy="337792"/>
            <a:chOff x="924450" y="2028975"/>
            <a:chExt cx="425975" cy="479750"/>
          </a:xfrm>
        </p:grpSpPr>
        <p:sp>
          <p:nvSpPr>
            <p:cNvPr id="5231" name="Google Shape;5231;p70"/>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2" name="Google Shape;5232;p70"/>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3" name="Google Shape;5233;p70"/>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4" name="Google Shape;5234;p70"/>
          <p:cNvGrpSpPr/>
          <p:nvPr/>
        </p:nvGrpSpPr>
        <p:grpSpPr>
          <a:xfrm>
            <a:off x="1653934" y="3559347"/>
            <a:ext cx="339306" cy="298186"/>
            <a:chOff x="2085450" y="2057100"/>
            <a:chExt cx="481900" cy="423500"/>
          </a:xfrm>
        </p:grpSpPr>
        <p:sp>
          <p:nvSpPr>
            <p:cNvPr id="5235" name="Google Shape;5235;p70"/>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6" name="Google Shape;5236;p70"/>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7" name="Google Shape;5237;p70"/>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8" name="Google Shape;5238;p70"/>
          <p:cNvGrpSpPr/>
          <p:nvPr/>
        </p:nvGrpSpPr>
        <p:grpSpPr>
          <a:xfrm>
            <a:off x="2081868" y="3582592"/>
            <a:ext cx="339306" cy="251698"/>
            <a:chOff x="2678275" y="2090100"/>
            <a:chExt cx="481900" cy="357475"/>
          </a:xfrm>
        </p:grpSpPr>
        <p:sp>
          <p:nvSpPr>
            <p:cNvPr id="5239" name="Google Shape;5239;p70"/>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0" name="Google Shape;5240;p70"/>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1" name="Google Shape;5241;p70"/>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2" name="Google Shape;5242;p70"/>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3" name="Google Shape;5243;p70"/>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4" name="Google Shape;5244;p70"/>
          <p:cNvGrpSpPr/>
          <p:nvPr/>
        </p:nvGrpSpPr>
        <p:grpSpPr>
          <a:xfrm>
            <a:off x="2559072" y="3594790"/>
            <a:ext cx="219345" cy="227301"/>
            <a:chOff x="3357325" y="2093500"/>
            <a:chExt cx="311525" cy="322825"/>
          </a:xfrm>
        </p:grpSpPr>
        <p:sp>
          <p:nvSpPr>
            <p:cNvPr id="5245" name="Google Shape;5245;p70"/>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6" name="Google Shape;5246;p70"/>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7" name="Google Shape;5247;p70"/>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48" name="Google Shape;5248;p70"/>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49" name="Google Shape;5249;p70"/>
          <p:cNvGrpSpPr/>
          <p:nvPr/>
        </p:nvGrpSpPr>
        <p:grpSpPr>
          <a:xfrm>
            <a:off x="3353262" y="3538814"/>
            <a:ext cx="292078" cy="339253"/>
            <a:chOff x="4492800" y="2027925"/>
            <a:chExt cx="414825" cy="481825"/>
          </a:xfrm>
        </p:grpSpPr>
        <p:sp>
          <p:nvSpPr>
            <p:cNvPr id="5250" name="Google Shape;5250;p70"/>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1" name="Google Shape;5251;p70"/>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2" name="Google Shape;5252;p70"/>
          <p:cNvGrpSpPr/>
          <p:nvPr/>
        </p:nvGrpSpPr>
        <p:grpSpPr>
          <a:xfrm>
            <a:off x="3752354" y="3538805"/>
            <a:ext cx="339200" cy="339271"/>
            <a:chOff x="5049725" y="2027900"/>
            <a:chExt cx="481750" cy="481850"/>
          </a:xfrm>
        </p:grpSpPr>
        <p:sp>
          <p:nvSpPr>
            <p:cNvPr id="5253" name="Google Shape;5253;p70"/>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4" name="Google Shape;5254;p70"/>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5" name="Google Shape;5255;p70"/>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6" name="Google Shape;5256;p70"/>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7" name="Google Shape;5257;p70"/>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8" name="Google Shape;5258;p70"/>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9" name="Google Shape;5259;p70"/>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0" name="Google Shape;5260;p70"/>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1" name="Google Shape;5261;p70"/>
          <p:cNvGrpSpPr/>
          <p:nvPr/>
        </p:nvGrpSpPr>
        <p:grpSpPr>
          <a:xfrm>
            <a:off x="4225950" y="3538893"/>
            <a:ext cx="219890" cy="339095"/>
            <a:chOff x="5726350" y="2028150"/>
            <a:chExt cx="312300" cy="481600"/>
          </a:xfrm>
        </p:grpSpPr>
        <p:sp>
          <p:nvSpPr>
            <p:cNvPr id="5262" name="Google Shape;5262;p70"/>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3" name="Google Shape;5263;p70"/>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4" name="Google Shape;5264;p70"/>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5" name="Google Shape;5265;p70"/>
          <p:cNvGrpSpPr/>
          <p:nvPr/>
        </p:nvGrpSpPr>
        <p:grpSpPr>
          <a:xfrm>
            <a:off x="4586141" y="3542000"/>
            <a:ext cx="332881" cy="332881"/>
            <a:chOff x="6239925" y="2032450"/>
            <a:chExt cx="472775" cy="472775"/>
          </a:xfrm>
        </p:grpSpPr>
        <p:sp>
          <p:nvSpPr>
            <p:cNvPr id="5266" name="Google Shape;5266;p70"/>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7" name="Google Shape;5267;p70"/>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8" name="Google Shape;5268;p70"/>
          <p:cNvGrpSpPr/>
          <p:nvPr/>
        </p:nvGrpSpPr>
        <p:grpSpPr>
          <a:xfrm>
            <a:off x="5035233" y="2364092"/>
            <a:ext cx="334641" cy="185425"/>
            <a:chOff x="903075" y="2730000"/>
            <a:chExt cx="475275" cy="263350"/>
          </a:xfrm>
        </p:grpSpPr>
        <p:sp>
          <p:nvSpPr>
            <p:cNvPr id="5269" name="Google Shape;5269;p70"/>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0" name="Google Shape;5270;p70"/>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1" name="Google Shape;5271;p70"/>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2" name="Google Shape;5272;p70"/>
          <p:cNvGrpSpPr/>
          <p:nvPr/>
        </p:nvGrpSpPr>
        <p:grpSpPr>
          <a:xfrm>
            <a:off x="1239624" y="3538814"/>
            <a:ext cx="339253" cy="339253"/>
            <a:chOff x="1492675" y="2027925"/>
            <a:chExt cx="481825" cy="481825"/>
          </a:xfrm>
        </p:grpSpPr>
        <p:sp>
          <p:nvSpPr>
            <p:cNvPr id="5273" name="Google Shape;5273;p70"/>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4" name="Google Shape;5274;p70"/>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5" name="Google Shape;5275;p70"/>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6" name="Google Shape;5276;p70"/>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7" name="Google Shape;5277;p70"/>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8" name="Google Shape;5278;p70"/>
          <p:cNvGrpSpPr/>
          <p:nvPr/>
        </p:nvGrpSpPr>
        <p:grpSpPr>
          <a:xfrm>
            <a:off x="5466000" y="2287178"/>
            <a:ext cx="339253" cy="339253"/>
            <a:chOff x="1492675" y="2620775"/>
            <a:chExt cx="481825" cy="481825"/>
          </a:xfrm>
        </p:grpSpPr>
        <p:sp>
          <p:nvSpPr>
            <p:cNvPr id="5279" name="Google Shape;5279;p70"/>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0" name="Google Shape;5280;p70"/>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81" name="Google Shape;5281;p70"/>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82" name="Google Shape;5282;p70"/>
          <p:cNvGrpSpPr/>
          <p:nvPr/>
        </p:nvGrpSpPr>
        <p:grpSpPr>
          <a:xfrm>
            <a:off x="6289754" y="2303161"/>
            <a:ext cx="333585" cy="307287"/>
            <a:chOff x="2682350" y="2643425"/>
            <a:chExt cx="473775" cy="436425"/>
          </a:xfrm>
        </p:grpSpPr>
        <p:sp>
          <p:nvSpPr>
            <p:cNvPr id="5283" name="Google Shape;5283;p70"/>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4" name="Google Shape;5284;p70"/>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5" name="Google Shape;5285;p70"/>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6" name="Google Shape;5286;p70"/>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7" name="Google Shape;5287;p70"/>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8" name="Google Shape;5288;p70"/>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9" name="Google Shape;5289;p70"/>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0" name="Google Shape;5290;p70"/>
          <p:cNvGrpSpPr/>
          <p:nvPr/>
        </p:nvGrpSpPr>
        <p:grpSpPr>
          <a:xfrm>
            <a:off x="6755243" y="2287178"/>
            <a:ext cx="238531" cy="339253"/>
            <a:chOff x="3342725" y="2620775"/>
            <a:chExt cx="338775" cy="481825"/>
          </a:xfrm>
        </p:grpSpPr>
        <p:sp>
          <p:nvSpPr>
            <p:cNvPr id="5291" name="Google Shape;5291;p70"/>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2" name="Google Shape;5292;p70"/>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3" name="Google Shape;5293;p70"/>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4" name="Google Shape;5294;p70"/>
          <p:cNvGrpSpPr/>
          <p:nvPr/>
        </p:nvGrpSpPr>
        <p:grpSpPr>
          <a:xfrm>
            <a:off x="7148994" y="2287178"/>
            <a:ext cx="278296" cy="339253"/>
            <a:chOff x="3907325" y="2620775"/>
            <a:chExt cx="395250" cy="481825"/>
          </a:xfrm>
        </p:grpSpPr>
        <p:sp>
          <p:nvSpPr>
            <p:cNvPr id="5295" name="Google Shape;5295;p70"/>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6" name="Google Shape;5296;p70"/>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7" name="Google Shape;5297;p70"/>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8" name="Google Shape;5298;p70"/>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9" name="Google Shape;5299;p70"/>
          <p:cNvGrpSpPr/>
          <p:nvPr/>
        </p:nvGrpSpPr>
        <p:grpSpPr>
          <a:xfrm>
            <a:off x="7542181" y="2297783"/>
            <a:ext cx="339253" cy="318042"/>
            <a:chOff x="4456875" y="2635825"/>
            <a:chExt cx="481825" cy="451700"/>
          </a:xfrm>
        </p:grpSpPr>
        <p:sp>
          <p:nvSpPr>
            <p:cNvPr id="5300" name="Google Shape;5300;p7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1" name="Google Shape;5301;p7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2" name="Google Shape;5302;p7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3" name="Google Shape;5303;p7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4" name="Google Shape;5304;p7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5" name="Google Shape;5305;p7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6" name="Google Shape;5306;p70"/>
          <p:cNvGrpSpPr/>
          <p:nvPr/>
        </p:nvGrpSpPr>
        <p:grpSpPr>
          <a:xfrm>
            <a:off x="7967105" y="2297783"/>
            <a:ext cx="339253" cy="318042"/>
            <a:chOff x="5049725" y="2635825"/>
            <a:chExt cx="481825" cy="451700"/>
          </a:xfrm>
        </p:grpSpPr>
        <p:sp>
          <p:nvSpPr>
            <p:cNvPr id="5307" name="Google Shape;5307;p70"/>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8" name="Google Shape;5308;p70"/>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9" name="Google Shape;5309;p70"/>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0" name="Google Shape;5310;p70"/>
          <p:cNvGrpSpPr/>
          <p:nvPr/>
        </p:nvGrpSpPr>
        <p:grpSpPr>
          <a:xfrm>
            <a:off x="2401355" y="3952243"/>
            <a:ext cx="338566" cy="338373"/>
            <a:chOff x="5643000" y="2621375"/>
            <a:chExt cx="480850" cy="480575"/>
          </a:xfrm>
        </p:grpSpPr>
        <p:sp>
          <p:nvSpPr>
            <p:cNvPr id="5311" name="Google Shape;5311;p70"/>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2" name="Google Shape;5312;p70"/>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3" name="Google Shape;5313;p70"/>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4" name="Google Shape;5314;p70"/>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5" name="Google Shape;5315;p70"/>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6" name="Google Shape;5316;p70"/>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7" name="Google Shape;5317;p70"/>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8" name="Google Shape;5318;p70"/>
          <p:cNvGrpSpPr/>
          <p:nvPr/>
        </p:nvGrpSpPr>
        <p:grpSpPr>
          <a:xfrm>
            <a:off x="4171048" y="3951803"/>
            <a:ext cx="339359" cy="339253"/>
            <a:chOff x="6235250" y="2620775"/>
            <a:chExt cx="481975" cy="481825"/>
          </a:xfrm>
        </p:grpSpPr>
        <p:sp>
          <p:nvSpPr>
            <p:cNvPr id="5319" name="Google Shape;5319;p70"/>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0" name="Google Shape;5320;p70"/>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1" name="Google Shape;5321;p70"/>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2" name="Google Shape;5322;p70"/>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3" name="Google Shape;5323;p70"/>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24" name="Google Shape;5324;p70"/>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25" name="Google Shape;5325;p70"/>
          <p:cNvGrpSpPr/>
          <p:nvPr/>
        </p:nvGrpSpPr>
        <p:grpSpPr>
          <a:xfrm>
            <a:off x="5465078" y="2711317"/>
            <a:ext cx="341101" cy="339253"/>
            <a:chOff x="1535000" y="3223325"/>
            <a:chExt cx="484450" cy="481825"/>
          </a:xfrm>
        </p:grpSpPr>
        <p:sp>
          <p:nvSpPr>
            <p:cNvPr id="5326" name="Google Shape;5326;p70"/>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7" name="Google Shape;5327;p70"/>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8" name="Google Shape;5328;p70"/>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9" name="Google Shape;5329;p70"/>
          <p:cNvGrpSpPr/>
          <p:nvPr/>
        </p:nvGrpSpPr>
        <p:grpSpPr>
          <a:xfrm>
            <a:off x="5872645" y="2746618"/>
            <a:ext cx="339253" cy="268649"/>
            <a:chOff x="2085525" y="3263750"/>
            <a:chExt cx="481825" cy="381550"/>
          </a:xfrm>
        </p:grpSpPr>
        <p:sp>
          <p:nvSpPr>
            <p:cNvPr id="5330" name="Google Shape;5330;p70"/>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1" name="Google Shape;5331;p70"/>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32" name="Google Shape;5332;p70"/>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33" name="Google Shape;5333;p70"/>
          <p:cNvGrpSpPr/>
          <p:nvPr/>
        </p:nvGrpSpPr>
        <p:grpSpPr>
          <a:xfrm>
            <a:off x="6704407" y="2711308"/>
            <a:ext cx="340204" cy="339271"/>
            <a:chOff x="3270450" y="3213625"/>
            <a:chExt cx="483175" cy="481850"/>
          </a:xfrm>
        </p:grpSpPr>
        <p:sp>
          <p:nvSpPr>
            <p:cNvPr id="5334" name="Google Shape;5334;p70"/>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5" name="Google Shape;5335;p70"/>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6" name="Google Shape;5336;p70"/>
          <p:cNvGrpSpPr/>
          <p:nvPr/>
        </p:nvGrpSpPr>
        <p:grpSpPr>
          <a:xfrm>
            <a:off x="7203676" y="2711317"/>
            <a:ext cx="168931" cy="339253"/>
            <a:chOff x="3984950" y="3213600"/>
            <a:chExt cx="239925" cy="481825"/>
          </a:xfrm>
        </p:grpSpPr>
        <p:sp>
          <p:nvSpPr>
            <p:cNvPr id="5337" name="Google Shape;5337;p70"/>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8" name="Google Shape;5338;p70"/>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39" name="Google Shape;5339;p70"/>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0" name="Google Shape;5340;p70"/>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41" name="Google Shape;5341;p70"/>
          <p:cNvGrpSpPr/>
          <p:nvPr/>
        </p:nvGrpSpPr>
        <p:grpSpPr>
          <a:xfrm>
            <a:off x="1938873" y="3981487"/>
            <a:ext cx="355218" cy="279880"/>
            <a:chOff x="5629975" y="3255775"/>
            <a:chExt cx="504500" cy="397500"/>
          </a:xfrm>
        </p:grpSpPr>
        <p:sp>
          <p:nvSpPr>
            <p:cNvPr id="5342" name="Google Shape;5342;p70"/>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3" name="Google Shape;5343;p70"/>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4" name="Google Shape;5344;p70"/>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5" name="Google Shape;5345;p70"/>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6" name="Google Shape;5346;p70"/>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7" name="Google Shape;5347;p70"/>
          <p:cNvGrpSpPr/>
          <p:nvPr/>
        </p:nvGrpSpPr>
        <p:grpSpPr>
          <a:xfrm>
            <a:off x="3723529" y="3981593"/>
            <a:ext cx="340256" cy="279669"/>
            <a:chOff x="6234950" y="3255925"/>
            <a:chExt cx="483250" cy="397200"/>
          </a:xfrm>
        </p:grpSpPr>
        <p:sp>
          <p:nvSpPr>
            <p:cNvPr id="5348" name="Google Shape;5348;p70"/>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9" name="Google Shape;5349;p70"/>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0" name="Google Shape;5350;p70"/>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1" name="Google Shape;5351;p70"/>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2" name="Google Shape;5352;p70"/>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3" name="Google Shape;5353;p70"/>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4" name="Google Shape;5354;p70"/>
          <p:cNvGrpSpPr/>
          <p:nvPr/>
        </p:nvGrpSpPr>
        <p:grpSpPr>
          <a:xfrm>
            <a:off x="5043532" y="3125970"/>
            <a:ext cx="318042" cy="339253"/>
            <a:chOff x="914900" y="3806450"/>
            <a:chExt cx="451700" cy="481825"/>
          </a:xfrm>
        </p:grpSpPr>
        <p:sp>
          <p:nvSpPr>
            <p:cNvPr id="5355" name="Google Shape;5355;p70"/>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6" name="Google Shape;5356;p70"/>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7" name="Google Shape;5357;p70"/>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8" name="Google Shape;5358;p70"/>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9" name="Google Shape;5359;p70"/>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0" name="Google Shape;5360;p70"/>
          <p:cNvGrpSpPr/>
          <p:nvPr/>
        </p:nvGrpSpPr>
        <p:grpSpPr>
          <a:xfrm>
            <a:off x="5462454" y="3125785"/>
            <a:ext cx="346347" cy="339623"/>
            <a:chOff x="1490050" y="3805975"/>
            <a:chExt cx="491900" cy="482350"/>
          </a:xfrm>
        </p:grpSpPr>
        <p:sp>
          <p:nvSpPr>
            <p:cNvPr id="5361" name="Google Shape;5361;p70"/>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2" name="Google Shape;5362;p70"/>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3" name="Google Shape;5363;p70"/>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4" name="Google Shape;5364;p70"/>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5" name="Google Shape;5365;p70"/>
          <p:cNvGrpSpPr/>
          <p:nvPr/>
        </p:nvGrpSpPr>
        <p:grpSpPr>
          <a:xfrm>
            <a:off x="5886322" y="3125970"/>
            <a:ext cx="311899" cy="339253"/>
            <a:chOff x="2104275" y="3806450"/>
            <a:chExt cx="442975" cy="481825"/>
          </a:xfrm>
        </p:grpSpPr>
        <p:sp>
          <p:nvSpPr>
            <p:cNvPr id="5366" name="Google Shape;5366;p70"/>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7" name="Google Shape;5367;p70"/>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8" name="Google Shape;5368;p70"/>
          <p:cNvGrpSpPr/>
          <p:nvPr/>
        </p:nvGrpSpPr>
        <p:grpSpPr>
          <a:xfrm>
            <a:off x="6309839" y="3125970"/>
            <a:ext cx="293416" cy="339253"/>
            <a:chOff x="2710875" y="3806450"/>
            <a:chExt cx="416725" cy="481825"/>
          </a:xfrm>
        </p:grpSpPr>
        <p:sp>
          <p:nvSpPr>
            <p:cNvPr id="5369" name="Google Shape;5369;p70"/>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0" name="Google Shape;5370;p70"/>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1" name="Google Shape;5371;p70"/>
          <p:cNvGrpSpPr/>
          <p:nvPr/>
        </p:nvGrpSpPr>
        <p:grpSpPr>
          <a:xfrm>
            <a:off x="6704883" y="3166412"/>
            <a:ext cx="339253" cy="258369"/>
            <a:chOff x="3271200" y="3863875"/>
            <a:chExt cx="481825" cy="366950"/>
          </a:xfrm>
        </p:grpSpPr>
        <p:sp>
          <p:nvSpPr>
            <p:cNvPr id="5372" name="Google Shape;5372;p70"/>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3" name="Google Shape;5373;p70"/>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4" name="Google Shape;5374;p70"/>
          <p:cNvGrpSpPr/>
          <p:nvPr/>
        </p:nvGrpSpPr>
        <p:grpSpPr>
          <a:xfrm>
            <a:off x="7140377" y="3126199"/>
            <a:ext cx="295528" cy="338795"/>
            <a:chOff x="3895050" y="3806775"/>
            <a:chExt cx="419725" cy="481175"/>
          </a:xfrm>
        </p:grpSpPr>
        <p:sp>
          <p:nvSpPr>
            <p:cNvPr id="5375" name="Google Shape;5375;p70"/>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6" name="Google Shape;5376;p70"/>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7" name="Google Shape;5377;p70"/>
          <p:cNvGrpSpPr/>
          <p:nvPr/>
        </p:nvGrpSpPr>
        <p:grpSpPr>
          <a:xfrm>
            <a:off x="7543659" y="3125979"/>
            <a:ext cx="336296" cy="339235"/>
            <a:chOff x="4464775" y="3806475"/>
            <a:chExt cx="477625" cy="481800"/>
          </a:xfrm>
        </p:grpSpPr>
        <p:sp>
          <p:nvSpPr>
            <p:cNvPr id="5378" name="Google Shape;5378;p70"/>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9" name="Google Shape;5379;p70"/>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0" name="Google Shape;5380;p70"/>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1" name="Google Shape;5381;p70"/>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2" name="Google Shape;5382;p70"/>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3" name="Google Shape;5383;p70"/>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4" name="Google Shape;5384;p70"/>
          <p:cNvGrpSpPr/>
          <p:nvPr/>
        </p:nvGrpSpPr>
        <p:grpSpPr>
          <a:xfrm>
            <a:off x="7967105" y="3125970"/>
            <a:ext cx="339253" cy="339253"/>
            <a:chOff x="5049725" y="3806450"/>
            <a:chExt cx="481825" cy="481825"/>
          </a:xfrm>
        </p:grpSpPr>
        <p:sp>
          <p:nvSpPr>
            <p:cNvPr id="5385" name="Google Shape;5385;p70"/>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6" name="Google Shape;5386;p70"/>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7" name="Google Shape;5387;p70"/>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8" name="Google Shape;5388;p70"/>
          <p:cNvGrpSpPr/>
          <p:nvPr/>
        </p:nvGrpSpPr>
        <p:grpSpPr>
          <a:xfrm>
            <a:off x="1492357" y="3951798"/>
            <a:ext cx="339253" cy="339253"/>
            <a:chOff x="5651375" y="3806450"/>
            <a:chExt cx="481825" cy="481825"/>
          </a:xfrm>
        </p:grpSpPr>
        <p:sp>
          <p:nvSpPr>
            <p:cNvPr id="5389" name="Google Shape;5389;p70"/>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0" name="Google Shape;5390;p70"/>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1" name="Google Shape;5391;p70"/>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2" name="Google Shape;5392;p70"/>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3" name="Google Shape;5393;p70"/>
          <p:cNvGrpSpPr/>
          <p:nvPr/>
        </p:nvGrpSpPr>
        <p:grpSpPr>
          <a:xfrm>
            <a:off x="3317763" y="3953787"/>
            <a:ext cx="298503" cy="335275"/>
            <a:chOff x="6264300" y="3809300"/>
            <a:chExt cx="423950" cy="476175"/>
          </a:xfrm>
        </p:grpSpPr>
        <p:sp>
          <p:nvSpPr>
            <p:cNvPr id="5394" name="Google Shape;5394;p70"/>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5" name="Google Shape;5395;p70"/>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6" name="Google Shape;5396;p70"/>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7" name="Google Shape;5397;p70"/>
          <p:cNvGrpSpPr/>
          <p:nvPr/>
        </p:nvGrpSpPr>
        <p:grpSpPr>
          <a:xfrm>
            <a:off x="5032267" y="3538881"/>
            <a:ext cx="340573" cy="339271"/>
            <a:chOff x="898875" y="4399275"/>
            <a:chExt cx="483700" cy="481850"/>
          </a:xfrm>
        </p:grpSpPr>
        <p:sp>
          <p:nvSpPr>
            <p:cNvPr id="5398" name="Google Shape;5398;p70"/>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9" name="Google Shape;5399;p70"/>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0" name="Google Shape;5400;p70"/>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1" name="Google Shape;5401;p70"/>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2" name="Google Shape;5402;p70"/>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3" name="Google Shape;5403;p70"/>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4" name="Google Shape;5404;p70"/>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5" name="Google Shape;5405;p70"/>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6" name="Google Shape;5406;p70"/>
          <p:cNvGrpSpPr/>
          <p:nvPr/>
        </p:nvGrpSpPr>
        <p:grpSpPr>
          <a:xfrm>
            <a:off x="5466000" y="3554133"/>
            <a:ext cx="339253" cy="308765"/>
            <a:chOff x="1492675" y="4420975"/>
            <a:chExt cx="481825" cy="438525"/>
          </a:xfrm>
        </p:grpSpPr>
        <p:sp>
          <p:nvSpPr>
            <p:cNvPr id="5407" name="Google Shape;5407;p70"/>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8" name="Google Shape;5408;p70"/>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9" name="Google Shape;5409;p70"/>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0" name="Google Shape;5410;p70"/>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1" name="Google Shape;5411;p70"/>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2" name="Google Shape;5412;p70"/>
          <p:cNvGrpSpPr/>
          <p:nvPr/>
        </p:nvGrpSpPr>
        <p:grpSpPr>
          <a:xfrm>
            <a:off x="5870982" y="3539558"/>
            <a:ext cx="342580" cy="337915"/>
            <a:chOff x="2084100" y="4400250"/>
            <a:chExt cx="486550" cy="479925"/>
          </a:xfrm>
        </p:grpSpPr>
        <p:sp>
          <p:nvSpPr>
            <p:cNvPr id="5413" name="Google Shape;5413;p70"/>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4" name="Google Shape;5414;p70"/>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5" name="Google Shape;5415;p70"/>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6" name="Google Shape;5416;p70"/>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7" name="Google Shape;5417;p70"/>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8" name="Google Shape;5418;p70"/>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9" name="Google Shape;5419;p70"/>
          <p:cNvGrpSpPr/>
          <p:nvPr/>
        </p:nvGrpSpPr>
        <p:grpSpPr>
          <a:xfrm>
            <a:off x="6307462" y="3538907"/>
            <a:ext cx="298169" cy="339218"/>
            <a:chOff x="2707950" y="4399325"/>
            <a:chExt cx="423475" cy="481775"/>
          </a:xfrm>
        </p:grpSpPr>
        <p:sp>
          <p:nvSpPr>
            <p:cNvPr id="5420" name="Google Shape;5420;p70"/>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1" name="Google Shape;5421;p70"/>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2" name="Google Shape;5422;p70"/>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3" name="Google Shape;5423;p70"/>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4" name="Google Shape;5424;p70"/>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5" name="Google Shape;5425;p70"/>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6" name="Google Shape;5426;p70"/>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7" name="Google Shape;5427;p70"/>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8" name="Google Shape;5428;p70"/>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9" name="Google Shape;5429;p70"/>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0" name="Google Shape;5430;p70"/>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1" name="Google Shape;5431;p70"/>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2" name="Google Shape;5432;p70"/>
          <p:cNvGrpSpPr/>
          <p:nvPr/>
        </p:nvGrpSpPr>
        <p:grpSpPr>
          <a:xfrm>
            <a:off x="6736981" y="3538881"/>
            <a:ext cx="275057" cy="339271"/>
            <a:chOff x="3330525" y="4399275"/>
            <a:chExt cx="390650" cy="481850"/>
          </a:xfrm>
        </p:grpSpPr>
        <p:sp>
          <p:nvSpPr>
            <p:cNvPr id="5433" name="Google Shape;5433;p70"/>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4" name="Google Shape;5434;p70"/>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5" name="Google Shape;5435;p70"/>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6" name="Google Shape;5436;p70"/>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7" name="Google Shape;5437;p70"/>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8" name="Google Shape;5438;p70"/>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9" name="Google Shape;5439;p70"/>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0" name="Google Shape;5440;p70"/>
          <p:cNvGrpSpPr/>
          <p:nvPr/>
        </p:nvGrpSpPr>
        <p:grpSpPr>
          <a:xfrm>
            <a:off x="7161510" y="3538890"/>
            <a:ext cx="253265" cy="339253"/>
            <a:chOff x="3938800" y="4399275"/>
            <a:chExt cx="359700" cy="481825"/>
          </a:xfrm>
        </p:grpSpPr>
        <p:sp>
          <p:nvSpPr>
            <p:cNvPr id="5441" name="Google Shape;5441;p70"/>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2" name="Google Shape;5442;p70"/>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3" name="Google Shape;5443;p70"/>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4" name="Google Shape;5444;p70"/>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5" name="Google Shape;5445;p70"/>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6" name="Google Shape;5446;p70"/>
          <p:cNvGrpSpPr/>
          <p:nvPr/>
        </p:nvGrpSpPr>
        <p:grpSpPr>
          <a:xfrm>
            <a:off x="7632288" y="3538890"/>
            <a:ext cx="159039" cy="339253"/>
            <a:chOff x="4584850" y="4399275"/>
            <a:chExt cx="225875" cy="481825"/>
          </a:xfrm>
        </p:grpSpPr>
        <p:sp>
          <p:nvSpPr>
            <p:cNvPr id="5447" name="Google Shape;5447;p7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8" name="Google Shape;5448;p7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49" name="Google Shape;5449;p70"/>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50" name="Google Shape;5450;p70"/>
          <p:cNvGrpSpPr/>
          <p:nvPr/>
        </p:nvGrpSpPr>
        <p:grpSpPr>
          <a:xfrm>
            <a:off x="1045841" y="3951795"/>
            <a:ext cx="339253" cy="339253"/>
            <a:chOff x="5642550" y="4399275"/>
            <a:chExt cx="481825" cy="481825"/>
          </a:xfrm>
        </p:grpSpPr>
        <p:sp>
          <p:nvSpPr>
            <p:cNvPr id="5451" name="Google Shape;5451;p70"/>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2" name="Google Shape;5452;p70"/>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3" name="Google Shape;5453;p70"/>
          <p:cNvGrpSpPr/>
          <p:nvPr/>
        </p:nvGrpSpPr>
        <p:grpSpPr>
          <a:xfrm>
            <a:off x="2847184" y="3963703"/>
            <a:ext cx="363316" cy="315437"/>
            <a:chOff x="6218300" y="4416175"/>
            <a:chExt cx="516000" cy="448000"/>
          </a:xfrm>
        </p:grpSpPr>
        <p:sp>
          <p:nvSpPr>
            <p:cNvPr id="5454" name="Google Shape;5454;p70"/>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5" name="Google Shape;5455;p70"/>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6" name="Google Shape;5456;p70"/>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7" name="Google Shape;5457;p70"/>
          <p:cNvGrpSpPr/>
          <p:nvPr/>
        </p:nvGrpSpPr>
        <p:grpSpPr>
          <a:xfrm>
            <a:off x="5957218" y="3951792"/>
            <a:ext cx="339253" cy="339253"/>
            <a:chOff x="899850" y="4992125"/>
            <a:chExt cx="481825" cy="481825"/>
          </a:xfrm>
        </p:grpSpPr>
        <p:sp>
          <p:nvSpPr>
            <p:cNvPr id="5458" name="Google Shape;5458;p70"/>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9" name="Google Shape;5459;p70"/>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0" name="Google Shape;5460;p70"/>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1" name="Google Shape;5461;p70"/>
          <p:cNvGrpSpPr/>
          <p:nvPr/>
        </p:nvGrpSpPr>
        <p:grpSpPr>
          <a:xfrm>
            <a:off x="5510702" y="3951792"/>
            <a:ext cx="339253" cy="339253"/>
            <a:chOff x="1492675" y="4992125"/>
            <a:chExt cx="481825" cy="481825"/>
          </a:xfrm>
        </p:grpSpPr>
        <p:sp>
          <p:nvSpPr>
            <p:cNvPr id="5462" name="Google Shape;5462;p7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3" name="Google Shape;5463;p7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4" name="Google Shape;5464;p70"/>
          <p:cNvGrpSpPr/>
          <p:nvPr/>
        </p:nvGrpSpPr>
        <p:grpSpPr>
          <a:xfrm>
            <a:off x="5064186" y="3951792"/>
            <a:ext cx="339253" cy="339253"/>
            <a:chOff x="2085525" y="4992125"/>
            <a:chExt cx="481825" cy="481825"/>
          </a:xfrm>
        </p:grpSpPr>
        <p:sp>
          <p:nvSpPr>
            <p:cNvPr id="5465" name="Google Shape;5465;p7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6" name="Google Shape;5466;p7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7" name="Google Shape;5467;p70"/>
          <p:cNvGrpSpPr/>
          <p:nvPr/>
        </p:nvGrpSpPr>
        <p:grpSpPr>
          <a:xfrm>
            <a:off x="6850408" y="3951792"/>
            <a:ext cx="339253" cy="339253"/>
            <a:chOff x="2678350" y="4992125"/>
            <a:chExt cx="481825" cy="481825"/>
          </a:xfrm>
        </p:grpSpPr>
        <p:sp>
          <p:nvSpPr>
            <p:cNvPr id="5468" name="Google Shape;5468;p70"/>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9" name="Google Shape;5469;p70"/>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0" name="Google Shape;5470;p70"/>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1" name="Google Shape;5471;p70"/>
          <p:cNvGrpSpPr/>
          <p:nvPr/>
        </p:nvGrpSpPr>
        <p:grpSpPr>
          <a:xfrm>
            <a:off x="4617670" y="3951792"/>
            <a:ext cx="339253" cy="339253"/>
            <a:chOff x="3271200" y="4992125"/>
            <a:chExt cx="481825" cy="481825"/>
          </a:xfrm>
        </p:grpSpPr>
        <p:sp>
          <p:nvSpPr>
            <p:cNvPr id="5472" name="Google Shape;5472;p70"/>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3" name="Google Shape;5473;p70"/>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4" name="Google Shape;5474;p70"/>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5" name="Google Shape;5475;p70"/>
          <p:cNvGrpSpPr/>
          <p:nvPr/>
        </p:nvGrpSpPr>
        <p:grpSpPr>
          <a:xfrm>
            <a:off x="7296924" y="3952822"/>
            <a:ext cx="339411" cy="337193"/>
            <a:chOff x="3863900" y="4993625"/>
            <a:chExt cx="482050" cy="478900"/>
          </a:xfrm>
        </p:grpSpPr>
        <p:sp>
          <p:nvSpPr>
            <p:cNvPr id="5476" name="Google Shape;5476;p70"/>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7" name="Google Shape;5477;p70"/>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8" name="Google Shape;5478;p70"/>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9" name="Google Shape;5479;p70"/>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0" name="Google Shape;5480;p70"/>
          <p:cNvGrpSpPr/>
          <p:nvPr/>
        </p:nvGrpSpPr>
        <p:grpSpPr>
          <a:xfrm>
            <a:off x="7743599" y="3952822"/>
            <a:ext cx="339411" cy="337193"/>
            <a:chOff x="4456725" y="4993625"/>
            <a:chExt cx="482050" cy="478900"/>
          </a:xfrm>
        </p:grpSpPr>
        <p:sp>
          <p:nvSpPr>
            <p:cNvPr id="5481" name="Google Shape;5481;p70"/>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2" name="Google Shape;5482;p70"/>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3" name="Google Shape;5483;p70"/>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4" name="Google Shape;5484;p70"/>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5" name="Google Shape;5485;p70"/>
          <p:cNvGrpSpPr/>
          <p:nvPr/>
        </p:nvGrpSpPr>
        <p:grpSpPr>
          <a:xfrm>
            <a:off x="6403734" y="3952813"/>
            <a:ext cx="339411" cy="337211"/>
            <a:chOff x="5049575" y="4993600"/>
            <a:chExt cx="482050" cy="478925"/>
          </a:xfrm>
        </p:grpSpPr>
        <p:sp>
          <p:nvSpPr>
            <p:cNvPr id="5486" name="Google Shape;5486;p70"/>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7" name="Google Shape;5487;p70"/>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8" name="Google Shape;5488;p70"/>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9" name="Google Shape;5489;p70"/>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90" name="Google Shape;5490;p70"/>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491" name="Google Shape;5491;p7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495"/>
        <p:cNvGrpSpPr/>
        <p:nvPr/>
      </p:nvGrpSpPr>
      <p:grpSpPr>
        <a:xfrm>
          <a:off x="0" y="0"/>
          <a:ext cx="0" cy="0"/>
          <a:chOff x="0" y="0"/>
          <a:chExt cx="0" cy="0"/>
        </a:xfrm>
      </p:grpSpPr>
      <p:grpSp>
        <p:nvGrpSpPr>
          <p:cNvPr id="5496" name="Google Shape;5496;p71"/>
          <p:cNvGrpSpPr/>
          <p:nvPr/>
        </p:nvGrpSpPr>
        <p:grpSpPr>
          <a:xfrm>
            <a:off x="856199" y="1311179"/>
            <a:ext cx="322099" cy="370529"/>
            <a:chOff x="-42971725" y="3217825"/>
            <a:chExt cx="275675" cy="317125"/>
          </a:xfrm>
        </p:grpSpPr>
        <p:sp>
          <p:nvSpPr>
            <p:cNvPr id="5497" name="Google Shape;5497;p71"/>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1"/>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1"/>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0" name="Google Shape;5500;p71"/>
          <p:cNvGrpSpPr/>
          <p:nvPr/>
        </p:nvGrpSpPr>
        <p:grpSpPr>
          <a:xfrm>
            <a:off x="828113" y="1779835"/>
            <a:ext cx="378270" cy="337551"/>
            <a:chOff x="-42996150" y="3612600"/>
            <a:chExt cx="323750" cy="288900"/>
          </a:xfrm>
        </p:grpSpPr>
        <p:sp>
          <p:nvSpPr>
            <p:cNvPr id="5501" name="Google Shape;5501;p71"/>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1"/>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71"/>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4" name="Google Shape;5504;p71"/>
          <p:cNvGrpSpPr/>
          <p:nvPr/>
        </p:nvGrpSpPr>
        <p:grpSpPr>
          <a:xfrm>
            <a:off x="830874" y="2189205"/>
            <a:ext cx="372749" cy="370909"/>
            <a:chOff x="-42994575" y="3950300"/>
            <a:chExt cx="319025" cy="317450"/>
          </a:xfrm>
        </p:grpSpPr>
        <p:sp>
          <p:nvSpPr>
            <p:cNvPr id="5505" name="Google Shape;5505;p71"/>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1"/>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71"/>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71"/>
          <p:cNvGrpSpPr/>
          <p:nvPr/>
        </p:nvGrpSpPr>
        <p:grpSpPr>
          <a:xfrm>
            <a:off x="2984269" y="1336037"/>
            <a:ext cx="371785" cy="370879"/>
            <a:chOff x="-41111350" y="3239100"/>
            <a:chExt cx="318200" cy="317425"/>
          </a:xfrm>
        </p:grpSpPr>
        <p:sp>
          <p:nvSpPr>
            <p:cNvPr id="5509" name="Google Shape;5509;p71"/>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1"/>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1"/>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71"/>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3" name="Google Shape;5513;p71"/>
          <p:cNvGrpSpPr/>
          <p:nvPr/>
        </p:nvGrpSpPr>
        <p:grpSpPr>
          <a:xfrm>
            <a:off x="2980588" y="1771568"/>
            <a:ext cx="379146" cy="370967"/>
            <a:chOff x="-41117650" y="3605525"/>
            <a:chExt cx="324500" cy="317500"/>
          </a:xfrm>
        </p:grpSpPr>
        <p:sp>
          <p:nvSpPr>
            <p:cNvPr id="5514" name="Google Shape;5514;p71"/>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1"/>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1"/>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7" name="Google Shape;5517;p71"/>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8" name="Google Shape;5518;p71"/>
          <p:cNvGrpSpPr/>
          <p:nvPr/>
        </p:nvGrpSpPr>
        <p:grpSpPr>
          <a:xfrm>
            <a:off x="1806843" y="2663092"/>
            <a:ext cx="216271" cy="371814"/>
            <a:chOff x="-39205300" y="3220175"/>
            <a:chExt cx="185100" cy="318225"/>
          </a:xfrm>
        </p:grpSpPr>
        <p:sp>
          <p:nvSpPr>
            <p:cNvPr id="5519" name="Google Shape;5519;p71"/>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71"/>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1" name="Google Shape;5521;p71"/>
          <p:cNvGrpSpPr/>
          <p:nvPr/>
        </p:nvGrpSpPr>
        <p:grpSpPr>
          <a:xfrm>
            <a:off x="1772370" y="3123163"/>
            <a:ext cx="300016" cy="369273"/>
            <a:chOff x="-39248625" y="3588600"/>
            <a:chExt cx="256775" cy="316050"/>
          </a:xfrm>
        </p:grpSpPr>
        <p:sp>
          <p:nvSpPr>
            <p:cNvPr id="5522" name="Google Shape;5522;p7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7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4" name="Google Shape;5524;p71"/>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71"/>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6" name="Google Shape;5526;p71"/>
          <p:cNvGrpSpPr/>
          <p:nvPr/>
        </p:nvGrpSpPr>
        <p:grpSpPr>
          <a:xfrm>
            <a:off x="1223084" y="1311179"/>
            <a:ext cx="429504" cy="370879"/>
            <a:chOff x="-42651700" y="3217825"/>
            <a:chExt cx="367600" cy="317425"/>
          </a:xfrm>
        </p:grpSpPr>
        <p:sp>
          <p:nvSpPr>
            <p:cNvPr id="5527" name="Google Shape;5527;p71"/>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71"/>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71"/>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71"/>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71"/>
          <p:cNvGrpSpPr/>
          <p:nvPr/>
        </p:nvGrpSpPr>
        <p:grpSpPr>
          <a:xfrm>
            <a:off x="1258516" y="1750829"/>
            <a:ext cx="358640" cy="363226"/>
            <a:chOff x="-42617300" y="3587775"/>
            <a:chExt cx="306950" cy="310875"/>
          </a:xfrm>
        </p:grpSpPr>
        <p:sp>
          <p:nvSpPr>
            <p:cNvPr id="5532" name="Google Shape;5532;p71"/>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1"/>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4" name="Google Shape;5534;p71"/>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5" name="Google Shape;5535;p71"/>
          <p:cNvGrpSpPr/>
          <p:nvPr/>
        </p:nvGrpSpPr>
        <p:grpSpPr>
          <a:xfrm>
            <a:off x="3430343" y="1335569"/>
            <a:ext cx="376926" cy="370324"/>
            <a:chOff x="-40748275" y="3238700"/>
            <a:chExt cx="322600" cy="316950"/>
          </a:xfrm>
        </p:grpSpPr>
        <p:sp>
          <p:nvSpPr>
            <p:cNvPr id="5536" name="Google Shape;5536;p71"/>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71"/>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71"/>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71"/>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71"/>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71"/>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2" name="Google Shape;5542;p71"/>
          <p:cNvGrpSpPr/>
          <p:nvPr/>
        </p:nvGrpSpPr>
        <p:grpSpPr>
          <a:xfrm>
            <a:off x="3432899" y="1803553"/>
            <a:ext cx="371814" cy="338690"/>
            <a:chOff x="-40745125" y="3632900"/>
            <a:chExt cx="318225" cy="289875"/>
          </a:xfrm>
        </p:grpSpPr>
        <p:sp>
          <p:nvSpPr>
            <p:cNvPr id="5543" name="Google Shape;5543;p71"/>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71"/>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1"/>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71"/>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71"/>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71"/>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71"/>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0" name="Google Shape;5550;p71"/>
          <p:cNvGrpSpPr/>
          <p:nvPr/>
        </p:nvGrpSpPr>
        <p:grpSpPr>
          <a:xfrm>
            <a:off x="3437047" y="2214764"/>
            <a:ext cx="363518" cy="370178"/>
            <a:chOff x="-40742750" y="3972175"/>
            <a:chExt cx="311125" cy="316825"/>
          </a:xfrm>
        </p:grpSpPr>
        <p:sp>
          <p:nvSpPr>
            <p:cNvPr id="5551" name="Google Shape;5551;p71"/>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71"/>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3" name="Google Shape;5553;p71"/>
          <p:cNvGrpSpPr/>
          <p:nvPr/>
        </p:nvGrpSpPr>
        <p:grpSpPr>
          <a:xfrm>
            <a:off x="2219708" y="2664932"/>
            <a:ext cx="266892" cy="369974"/>
            <a:chOff x="-38860325" y="3221750"/>
            <a:chExt cx="228425" cy="316650"/>
          </a:xfrm>
        </p:grpSpPr>
        <p:sp>
          <p:nvSpPr>
            <p:cNvPr id="5554" name="Google Shape;5554;p71"/>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71"/>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71"/>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71"/>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8" name="Google Shape;5558;p71"/>
          <p:cNvGrpSpPr/>
          <p:nvPr/>
        </p:nvGrpSpPr>
        <p:grpSpPr>
          <a:xfrm>
            <a:off x="2170515" y="3126989"/>
            <a:ext cx="380081" cy="367111"/>
            <a:chOff x="-38905225" y="3591875"/>
            <a:chExt cx="325300" cy="314200"/>
          </a:xfrm>
        </p:grpSpPr>
        <p:sp>
          <p:nvSpPr>
            <p:cNvPr id="5559" name="Google Shape;5559;p71"/>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71"/>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1"/>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2" name="Google Shape;5562;p71"/>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3" name="Google Shape;5563;p71"/>
          <p:cNvGrpSpPr/>
          <p:nvPr/>
        </p:nvGrpSpPr>
        <p:grpSpPr>
          <a:xfrm>
            <a:off x="3977265" y="3112069"/>
            <a:ext cx="290815" cy="369740"/>
            <a:chOff x="-37370925" y="3579105"/>
            <a:chExt cx="248900" cy="316450"/>
          </a:xfrm>
        </p:grpSpPr>
        <p:sp>
          <p:nvSpPr>
            <p:cNvPr id="5564" name="Google Shape;5564;p71"/>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71"/>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6" name="Google Shape;5566;p71"/>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71"/>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8" name="Google Shape;5568;p71"/>
          <p:cNvGrpSpPr/>
          <p:nvPr/>
        </p:nvGrpSpPr>
        <p:grpSpPr>
          <a:xfrm>
            <a:off x="1670640" y="2190140"/>
            <a:ext cx="371814" cy="369974"/>
            <a:chOff x="-42259725" y="3951100"/>
            <a:chExt cx="318225" cy="316650"/>
          </a:xfrm>
        </p:grpSpPr>
        <p:sp>
          <p:nvSpPr>
            <p:cNvPr id="5569" name="Google Shape;5569;p71"/>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71"/>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1" name="Google Shape;5571;p71"/>
          <p:cNvGrpSpPr/>
          <p:nvPr/>
        </p:nvGrpSpPr>
        <p:grpSpPr>
          <a:xfrm>
            <a:off x="3869002" y="1369161"/>
            <a:ext cx="370879" cy="337755"/>
            <a:chOff x="-40378075" y="3267450"/>
            <a:chExt cx="317425" cy="289075"/>
          </a:xfrm>
        </p:grpSpPr>
        <p:sp>
          <p:nvSpPr>
            <p:cNvPr id="5572" name="Google Shape;5572;p7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7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7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7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71"/>
          <p:cNvGrpSpPr/>
          <p:nvPr/>
        </p:nvGrpSpPr>
        <p:grpSpPr>
          <a:xfrm>
            <a:off x="3872668" y="1770429"/>
            <a:ext cx="363548" cy="369974"/>
            <a:chOff x="-40372575" y="3604550"/>
            <a:chExt cx="311150" cy="316650"/>
          </a:xfrm>
        </p:grpSpPr>
        <p:sp>
          <p:nvSpPr>
            <p:cNvPr id="5577" name="Google Shape;5577;p71"/>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71"/>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71"/>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0" name="Google Shape;5580;p71"/>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1" name="Google Shape;5581;p71"/>
          <p:cNvGrpSpPr/>
          <p:nvPr/>
        </p:nvGrpSpPr>
        <p:grpSpPr>
          <a:xfrm>
            <a:off x="2596617" y="2663092"/>
            <a:ext cx="399038" cy="372165"/>
            <a:chOff x="-38542250" y="3220175"/>
            <a:chExt cx="341525" cy="318525"/>
          </a:xfrm>
        </p:grpSpPr>
        <p:sp>
          <p:nvSpPr>
            <p:cNvPr id="5582" name="Google Shape;5582;p7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7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7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5" name="Google Shape;5585;p71"/>
          <p:cNvGrpSpPr/>
          <p:nvPr/>
        </p:nvGrpSpPr>
        <p:grpSpPr>
          <a:xfrm>
            <a:off x="2618549" y="3122462"/>
            <a:ext cx="369974" cy="369068"/>
            <a:chOff x="-38537400" y="3588000"/>
            <a:chExt cx="316650" cy="315875"/>
          </a:xfrm>
        </p:grpSpPr>
        <p:sp>
          <p:nvSpPr>
            <p:cNvPr id="5586" name="Google Shape;5586;p71"/>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1"/>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1"/>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71"/>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0" name="Google Shape;5590;p71"/>
          <p:cNvGrpSpPr/>
          <p:nvPr/>
        </p:nvGrpSpPr>
        <p:grpSpPr>
          <a:xfrm>
            <a:off x="2617629" y="3579991"/>
            <a:ext cx="371814" cy="369974"/>
            <a:chOff x="-38538975" y="3954250"/>
            <a:chExt cx="318225" cy="316650"/>
          </a:xfrm>
        </p:grpSpPr>
        <p:sp>
          <p:nvSpPr>
            <p:cNvPr id="5591" name="Google Shape;5591;p71"/>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71"/>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3" name="Google Shape;5593;p71"/>
          <p:cNvGrpSpPr/>
          <p:nvPr/>
        </p:nvGrpSpPr>
        <p:grpSpPr>
          <a:xfrm>
            <a:off x="3934941" y="3574918"/>
            <a:ext cx="375465" cy="371814"/>
            <a:chOff x="-37385100" y="3949908"/>
            <a:chExt cx="321350" cy="318225"/>
          </a:xfrm>
        </p:grpSpPr>
        <p:sp>
          <p:nvSpPr>
            <p:cNvPr id="5594" name="Google Shape;5594;p71"/>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71"/>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71"/>
          <p:cNvGrpSpPr/>
          <p:nvPr/>
        </p:nvGrpSpPr>
        <p:grpSpPr>
          <a:xfrm>
            <a:off x="2110600" y="1310478"/>
            <a:ext cx="370909" cy="370675"/>
            <a:chOff x="-41895050" y="3217225"/>
            <a:chExt cx="317450" cy="317250"/>
          </a:xfrm>
        </p:grpSpPr>
        <p:sp>
          <p:nvSpPr>
            <p:cNvPr id="5597" name="Google Shape;5597;p71"/>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71"/>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71"/>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71"/>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71"/>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2" name="Google Shape;5602;p71"/>
          <p:cNvGrpSpPr/>
          <p:nvPr/>
        </p:nvGrpSpPr>
        <p:grpSpPr>
          <a:xfrm>
            <a:off x="2110148" y="1747412"/>
            <a:ext cx="371814" cy="369974"/>
            <a:chOff x="-41893475" y="3584850"/>
            <a:chExt cx="318225" cy="316650"/>
          </a:xfrm>
        </p:grpSpPr>
        <p:sp>
          <p:nvSpPr>
            <p:cNvPr id="5603" name="Google Shape;5603;p71"/>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71"/>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71"/>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1"/>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7" name="Google Shape;5607;p71"/>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71"/>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9" name="Google Shape;5609;p71"/>
          <p:cNvGrpSpPr/>
          <p:nvPr/>
        </p:nvGrpSpPr>
        <p:grpSpPr>
          <a:xfrm>
            <a:off x="880176" y="3142704"/>
            <a:ext cx="337522" cy="370909"/>
            <a:chOff x="-39998250" y="3605325"/>
            <a:chExt cx="288875" cy="317450"/>
          </a:xfrm>
        </p:grpSpPr>
        <p:sp>
          <p:nvSpPr>
            <p:cNvPr id="5610" name="Google Shape;5610;p71"/>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71"/>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2" name="Google Shape;5612;p71"/>
          <p:cNvGrpSpPr/>
          <p:nvPr/>
        </p:nvGrpSpPr>
        <p:grpSpPr>
          <a:xfrm>
            <a:off x="863950" y="3601168"/>
            <a:ext cx="369974" cy="369945"/>
            <a:chOff x="-40011050" y="3972375"/>
            <a:chExt cx="316650" cy="316625"/>
          </a:xfrm>
        </p:grpSpPr>
        <p:sp>
          <p:nvSpPr>
            <p:cNvPr id="5613" name="Google Shape;5613;p71"/>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71"/>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5" name="Google Shape;5615;p71"/>
          <p:cNvGrpSpPr/>
          <p:nvPr/>
        </p:nvGrpSpPr>
        <p:grpSpPr>
          <a:xfrm>
            <a:off x="3095881" y="2665867"/>
            <a:ext cx="266921" cy="369039"/>
            <a:chOff x="-38129425" y="3222550"/>
            <a:chExt cx="228450" cy="315850"/>
          </a:xfrm>
        </p:grpSpPr>
        <p:sp>
          <p:nvSpPr>
            <p:cNvPr id="5616" name="Google Shape;5616;p71"/>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71"/>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8" name="Google Shape;5618;p71"/>
          <p:cNvGrpSpPr/>
          <p:nvPr/>
        </p:nvGrpSpPr>
        <p:grpSpPr>
          <a:xfrm>
            <a:off x="3050850" y="3122462"/>
            <a:ext cx="371785" cy="369974"/>
            <a:chOff x="-38172725" y="3588000"/>
            <a:chExt cx="318200" cy="316650"/>
          </a:xfrm>
        </p:grpSpPr>
        <p:sp>
          <p:nvSpPr>
            <p:cNvPr id="5619" name="Google Shape;5619;p71"/>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71"/>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71"/>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71"/>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71"/>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71"/>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71"/>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71"/>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7" name="Google Shape;5627;p71"/>
          <p:cNvGrpSpPr/>
          <p:nvPr/>
        </p:nvGrpSpPr>
        <p:grpSpPr>
          <a:xfrm>
            <a:off x="3126752" y="3580897"/>
            <a:ext cx="219981" cy="369974"/>
            <a:chOff x="-38109725" y="3955025"/>
            <a:chExt cx="188275" cy="316650"/>
          </a:xfrm>
        </p:grpSpPr>
        <p:sp>
          <p:nvSpPr>
            <p:cNvPr id="5628" name="Google Shape;5628;p71"/>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71"/>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30" name="Google Shape;5630;p71"/>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1" name="Google Shape;5631;p71"/>
          <p:cNvGrpSpPr/>
          <p:nvPr/>
        </p:nvGrpSpPr>
        <p:grpSpPr>
          <a:xfrm>
            <a:off x="2542151" y="1312318"/>
            <a:ext cx="373654" cy="369068"/>
            <a:chOff x="-41530375" y="3218800"/>
            <a:chExt cx="319800" cy="315875"/>
          </a:xfrm>
        </p:grpSpPr>
        <p:sp>
          <p:nvSpPr>
            <p:cNvPr id="5632" name="Google Shape;5632;p71"/>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1"/>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71"/>
          <p:cNvGrpSpPr/>
          <p:nvPr/>
        </p:nvGrpSpPr>
        <p:grpSpPr>
          <a:xfrm>
            <a:off x="2544444" y="1827476"/>
            <a:ext cx="369068" cy="289004"/>
            <a:chOff x="-41526450" y="3653375"/>
            <a:chExt cx="315875" cy="247350"/>
          </a:xfrm>
        </p:grpSpPr>
        <p:sp>
          <p:nvSpPr>
            <p:cNvPr id="5635" name="Google Shape;5635;p7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7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7" name="Google Shape;5637;p71"/>
          <p:cNvGrpSpPr/>
          <p:nvPr/>
        </p:nvGrpSpPr>
        <p:grpSpPr>
          <a:xfrm>
            <a:off x="2545831" y="2190140"/>
            <a:ext cx="366293" cy="369974"/>
            <a:chOff x="-41526450" y="3951100"/>
            <a:chExt cx="313500" cy="316650"/>
          </a:xfrm>
        </p:grpSpPr>
        <p:sp>
          <p:nvSpPr>
            <p:cNvPr id="5638" name="Google Shape;5638;p71"/>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71"/>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1"/>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1" name="Google Shape;5641;p71"/>
          <p:cNvGrpSpPr/>
          <p:nvPr/>
        </p:nvGrpSpPr>
        <p:grpSpPr>
          <a:xfrm>
            <a:off x="1311086" y="2684269"/>
            <a:ext cx="339595" cy="371814"/>
            <a:chOff x="-39625900" y="3238300"/>
            <a:chExt cx="290650" cy="318225"/>
          </a:xfrm>
        </p:grpSpPr>
        <p:sp>
          <p:nvSpPr>
            <p:cNvPr id="5642" name="Google Shape;5642;p71"/>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71"/>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4" name="Google Shape;5644;p71"/>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5" name="Google Shape;5645;p71"/>
          <p:cNvGrpSpPr/>
          <p:nvPr/>
        </p:nvGrpSpPr>
        <p:grpSpPr>
          <a:xfrm>
            <a:off x="1305137" y="3600730"/>
            <a:ext cx="366293" cy="370441"/>
            <a:chOff x="-39647175" y="3972000"/>
            <a:chExt cx="313500" cy="317050"/>
          </a:xfrm>
        </p:grpSpPr>
        <p:sp>
          <p:nvSpPr>
            <p:cNvPr id="5646" name="Google Shape;5646;p71"/>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71"/>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71"/>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9" name="Google Shape;5649;p71"/>
          <p:cNvGrpSpPr/>
          <p:nvPr/>
        </p:nvGrpSpPr>
        <p:grpSpPr>
          <a:xfrm>
            <a:off x="3474265" y="2664728"/>
            <a:ext cx="375495" cy="370879"/>
            <a:chOff x="-37808850" y="3221575"/>
            <a:chExt cx="321375" cy="317425"/>
          </a:xfrm>
        </p:grpSpPr>
        <p:sp>
          <p:nvSpPr>
            <p:cNvPr id="5650" name="Google Shape;5650;p71"/>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71"/>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2" name="Google Shape;5652;p71"/>
          <p:cNvGrpSpPr/>
          <p:nvPr/>
        </p:nvGrpSpPr>
        <p:grpSpPr>
          <a:xfrm>
            <a:off x="3483038" y="3186759"/>
            <a:ext cx="372749" cy="241158"/>
            <a:chOff x="-37806500" y="3643030"/>
            <a:chExt cx="319025" cy="206400"/>
          </a:xfrm>
        </p:grpSpPr>
        <p:sp>
          <p:nvSpPr>
            <p:cNvPr id="5653" name="Google Shape;5653;p71"/>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71"/>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5" name="Google Shape;5655;p71"/>
          <p:cNvGrpSpPr/>
          <p:nvPr/>
        </p:nvGrpSpPr>
        <p:grpSpPr>
          <a:xfrm>
            <a:off x="3485346" y="3579056"/>
            <a:ext cx="368134" cy="371814"/>
            <a:chOff x="-37804925" y="3953450"/>
            <a:chExt cx="315075" cy="318225"/>
          </a:xfrm>
        </p:grpSpPr>
        <p:sp>
          <p:nvSpPr>
            <p:cNvPr id="5656" name="Google Shape;5656;p71"/>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71"/>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71"/>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9" name="Google Shape;5659;p71"/>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0" name="Google Shape;5660;p71"/>
          <p:cNvGrpSpPr/>
          <p:nvPr/>
        </p:nvGrpSpPr>
        <p:grpSpPr>
          <a:xfrm>
            <a:off x="4840364" y="1328538"/>
            <a:ext cx="355663" cy="308725"/>
            <a:chOff x="-28462125" y="3199700"/>
            <a:chExt cx="298550" cy="259150"/>
          </a:xfrm>
        </p:grpSpPr>
        <p:sp>
          <p:nvSpPr>
            <p:cNvPr id="5661" name="Google Shape;5661;p71"/>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71"/>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71"/>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4" name="Google Shape;5664;p71"/>
          <p:cNvGrpSpPr/>
          <p:nvPr/>
        </p:nvGrpSpPr>
        <p:grpSpPr>
          <a:xfrm>
            <a:off x="4841317" y="1763228"/>
            <a:ext cx="353757" cy="352833"/>
            <a:chOff x="-28461325" y="3545475"/>
            <a:chExt cx="296950" cy="296175"/>
          </a:xfrm>
        </p:grpSpPr>
        <p:sp>
          <p:nvSpPr>
            <p:cNvPr id="5665" name="Google Shape;5665;p71"/>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71"/>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71"/>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71"/>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71"/>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71"/>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71"/>
          <p:cNvGrpSpPr/>
          <p:nvPr/>
        </p:nvGrpSpPr>
        <p:grpSpPr>
          <a:xfrm>
            <a:off x="4837550" y="2213272"/>
            <a:ext cx="361292" cy="352803"/>
            <a:chOff x="-28463700" y="3914875"/>
            <a:chExt cx="303275" cy="296150"/>
          </a:xfrm>
        </p:grpSpPr>
        <p:sp>
          <p:nvSpPr>
            <p:cNvPr id="5672" name="Google Shape;5672;p71"/>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71"/>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71"/>
          <p:cNvGrpSpPr/>
          <p:nvPr/>
        </p:nvGrpSpPr>
        <p:grpSpPr>
          <a:xfrm>
            <a:off x="7072335" y="1369355"/>
            <a:ext cx="351880" cy="227092"/>
            <a:chOff x="-26573400" y="3224125"/>
            <a:chExt cx="295375" cy="190625"/>
          </a:xfrm>
        </p:grpSpPr>
        <p:sp>
          <p:nvSpPr>
            <p:cNvPr id="5675" name="Google Shape;5675;p71"/>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71"/>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7" name="Google Shape;5677;p71"/>
          <p:cNvGrpSpPr/>
          <p:nvPr/>
        </p:nvGrpSpPr>
        <p:grpSpPr>
          <a:xfrm>
            <a:off x="7072335" y="1763690"/>
            <a:ext cx="351880" cy="351910"/>
            <a:chOff x="-26573400" y="3546250"/>
            <a:chExt cx="295375" cy="295400"/>
          </a:xfrm>
        </p:grpSpPr>
        <p:sp>
          <p:nvSpPr>
            <p:cNvPr id="5678" name="Google Shape;5678;p71"/>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71"/>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1"/>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1"/>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71"/>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3" name="Google Shape;5683;p71"/>
          <p:cNvGrpSpPr/>
          <p:nvPr/>
        </p:nvGrpSpPr>
        <p:grpSpPr>
          <a:xfrm>
            <a:off x="7060615" y="2213599"/>
            <a:ext cx="375319" cy="352148"/>
            <a:chOff x="-26583625" y="3917025"/>
            <a:chExt cx="315050" cy="295600"/>
          </a:xfrm>
        </p:grpSpPr>
        <p:sp>
          <p:nvSpPr>
            <p:cNvPr id="5684" name="Google Shape;5684;p71"/>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71"/>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71"/>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71"/>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8" name="Google Shape;5688;p71"/>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9" name="Google Shape;5689;p71"/>
          <p:cNvGrpSpPr/>
          <p:nvPr/>
        </p:nvGrpSpPr>
        <p:grpSpPr>
          <a:xfrm>
            <a:off x="5759130" y="3172629"/>
            <a:ext cx="289039" cy="352833"/>
            <a:chOff x="-24694925" y="3518700"/>
            <a:chExt cx="242625" cy="296175"/>
          </a:xfrm>
        </p:grpSpPr>
        <p:sp>
          <p:nvSpPr>
            <p:cNvPr id="5690" name="Google Shape;5690;p71"/>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71"/>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71"/>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71"/>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4" name="Google Shape;5694;p71"/>
          <p:cNvGrpSpPr/>
          <p:nvPr/>
        </p:nvGrpSpPr>
        <p:grpSpPr>
          <a:xfrm>
            <a:off x="5758668" y="3622657"/>
            <a:ext cx="289962" cy="352833"/>
            <a:chOff x="-24709100" y="3888875"/>
            <a:chExt cx="243400" cy="296175"/>
          </a:xfrm>
        </p:grpSpPr>
        <p:sp>
          <p:nvSpPr>
            <p:cNvPr id="5695" name="Google Shape;5695;p71"/>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71"/>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1"/>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8" name="Google Shape;5698;p71"/>
          <p:cNvGrpSpPr/>
          <p:nvPr/>
        </p:nvGrpSpPr>
        <p:grpSpPr>
          <a:xfrm>
            <a:off x="7958668" y="2695320"/>
            <a:ext cx="356556" cy="349557"/>
            <a:chOff x="-22863675" y="3131775"/>
            <a:chExt cx="299300" cy="293425"/>
          </a:xfrm>
        </p:grpSpPr>
        <p:sp>
          <p:nvSpPr>
            <p:cNvPr id="5699" name="Google Shape;5699;p71"/>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71"/>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71"/>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2" name="Google Shape;5702;p71"/>
          <p:cNvGrpSpPr/>
          <p:nvPr/>
        </p:nvGrpSpPr>
        <p:grpSpPr>
          <a:xfrm>
            <a:off x="5301532" y="1306499"/>
            <a:ext cx="310602" cy="352803"/>
            <a:chOff x="-28069875" y="3175300"/>
            <a:chExt cx="260725" cy="296150"/>
          </a:xfrm>
        </p:grpSpPr>
        <p:sp>
          <p:nvSpPr>
            <p:cNvPr id="5703" name="Google Shape;5703;p71"/>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71"/>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71"/>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71"/>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71"/>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71"/>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71"/>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71"/>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71"/>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2" name="Google Shape;5712;p71"/>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3" name="Google Shape;5713;p71"/>
          <p:cNvGrpSpPr/>
          <p:nvPr/>
        </p:nvGrpSpPr>
        <p:grpSpPr>
          <a:xfrm>
            <a:off x="5342810" y="2213733"/>
            <a:ext cx="228045" cy="351880"/>
            <a:chOff x="-28032075" y="3916450"/>
            <a:chExt cx="191425" cy="295375"/>
          </a:xfrm>
        </p:grpSpPr>
        <p:sp>
          <p:nvSpPr>
            <p:cNvPr id="5714" name="Google Shape;5714;p71"/>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71"/>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71"/>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71"/>
          <p:cNvGrpSpPr/>
          <p:nvPr/>
        </p:nvGrpSpPr>
        <p:grpSpPr>
          <a:xfrm>
            <a:off x="7508157" y="1306484"/>
            <a:ext cx="352833" cy="352833"/>
            <a:chOff x="-26201650" y="3176075"/>
            <a:chExt cx="296175" cy="296175"/>
          </a:xfrm>
        </p:grpSpPr>
        <p:sp>
          <p:nvSpPr>
            <p:cNvPr id="5718" name="Google Shape;5718;p71"/>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71"/>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0" name="Google Shape;5720;p71"/>
          <p:cNvGrpSpPr/>
          <p:nvPr/>
        </p:nvGrpSpPr>
        <p:grpSpPr>
          <a:xfrm>
            <a:off x="7507680" y="1763705"/>
            <a:ext cx="353786" cy="351880"/>
            <a:chOff x="-26204800" y="3547050"/>
            <a:chExt cx="296975" cy="295375"/>
          </a:xfrm>
        </p:grpSpPr>
        <p:sp>
          <p:nvSpPr>
            <p:cNvPr id="5721" name="Google Shape;5721;p71"/>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71"/>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3" name="Google Shape;5723;p71"/>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4" name="Google Shape;5724;p71"/>
          <p:cNvGrpSpPr/>
          <p:nvPr/>
        </p:nvGrpSpPr>
        <p:grpSpPr>
          <a:xfrm>
            <a:off x="6178935" y="2693683"/>
            <a:ext cx="345328" cy="352833"/>
            <a:chOff x="-24353875" y="3147725"/>
            <a:chExt cx="289875" cy="296175"/>
          </a:xfrm>
        </p:grpSpPr>
        <p:sp>
          <p:nvSpPr>
            <p:cNvPr id="5725" name="Google Shape;5725;p71"/>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71"/>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7" name="Google Shape;5727;p71"/>
          <p:cNvGrpSpPr/>
          <p:nvPr/>
        </p:nvGrpSpPr>
        <p:grpSpPr>
          <a:xfrm>
            <a:off x="6186917" y="3173090"/>
            <a:ext cx="329365" cy="351910"/>
            <a:chOff x="-24344425" y="3519475"/>
            <a:chExt cx="276475" cy="295400"/>
          </a:xfrm>
        </p:grpSpPr>
        <p:sp>
          <p:nvSpPr>
            <p:cNvPr id="5728" name="Google Shape;5728;p71"/>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71"/>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0" name="Google Shape;5730;p71"/>
          <p:cNvGrpSpPr/>
          <p:nvPr/>
        </p:nvGrpSpPr>
        <p:grpSpPr>
          <a:xfrm>
            <a:off x="6176597" y="3625010"/>
            <a:ext cx="350004" cy="348128"/>
            <a:chOff x="-24353075" y="3891250"/>
            <a:chExt cx="293800" cy="292225"/>
          </a:xfrm>
        </p:grpSpPr>
        <p:sp>
          <p:nvSpPr>
            <p:cNvPr id="5731" name="Google Shape;5731;p7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7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71"/>
          <p:cNvGrpSpPr/>
          <p:nvPr/>
        </p:nvGrpSpPr>
        <p:grpSpPr>
          <a:xfrm>
            <a:off x="7960068" y="3173313"/>
            <a:ext cx="353757" cy="351463"/>
            <a:chOff x="-22845575" y="3504075"/>
            <a:chExt cx="296950" cy="295025"/>
          </a:xfrm>
        </p:grpSpPr>
        <p:sp>
          <p:nvSpPr>
            <p:cNvPr id="5734" name="Google Shape;5734;p71"/>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71"/>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6" name="Google Shape;5736;p71"/>
          <p:cNvGrpSpPr/>
          <p:nvPr/>
        </p:nvGrpSpPr>
        <p:grpSpPr>
          <a:xfrm>
            <a:off x="5753249" y="1306961"/>
            <a:ext cx="299344" cy="351880"/>
            <a:chOff x="-27691025" y="3175300"/>
            <a:chExt cx="251275" cy="295375"/>
          </a:xfrm>
        </p:grpSpPr>
        <p:sp>
          <p:nvSpPr>
            <p:cNvPr id="5737" name="Google Shape;5737;p71"/>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71"/>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71"/>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71"/>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71"/>
          <p:cNvGrpSpPr/>
          <p:nvPr/>
        </p:nvGrpSpPr>
        <p:grpSpPr>
          <a:xfrm>
            <a:off x="5725566" y="1825637"/>
            <a:ext cx="354710" cy="228015"/>
            <a:chOff x="-27721750" y="3598250"/>
            <a:chExt cx="297750" cy="191400"/>
          </a:xfrm>
        </p:grpSpPr>
        <p:sp>
          <p:nvSpPr>
            <p:cNvPr id="5742" name="Google Shape;5742;p71"/>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71"/>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4" name="Google Shape;5744;p71"/>
          <p:cNvGrpSpPr/>
          <p:nvPr/>
        </p:nvGrpSpPr>
        <p:grpSpPr>
          <a:xfrm>
            <a:off x="5726966" y="2219183"/>
            <a:ext cx="351910" cy="340980"/>
            <a:chOff x="-27719400" y="3925600"/>
            <a:chExt cx="295400" cy="286225"/>
          </a:xfrm>
        </p:grpSpPr>
        <p:sp>
          <p:nvSpPr>
            <p:cNvPr id="5745" name="Google Shape;5745;p71"/>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71"/>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71"/>
          <p:cNvGrpSpPr/>
          <p:nvPr/>
        </p:nvGrpSpPr>
        <p:grpSpPr>
          <a:xfrm>
            <a:off x="7948238" y="1306023"/>
            <a:ext cx="353757" cy="353757"/>
            <a:chOff x="-25834600" y="3176875"/>
            <a:chExt cx="296950" cy="296950"/>
          </a:xfrm>
        </p:grpSpPr>
        <p:sp>
          <p:nvSpPr>
            <p:cNvPr id="5748" name="Google Shape;5748;p71"/>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71"/>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71"/>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71"/>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71"/>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3" name="Google Shape;5753;p71"/>
          <p:cNvGrpSpPr/>
          <p:nvPr/>
        </p:nvGrpSpPr>
        <p:grpSpPr>
          <a:xfrm>
            <a:off x="7948238" y="1774024"/>
            <a:ext cx="353757" cy="331241"/>
            <a:chOff x="-25834600" y="3564375"/>
            <a:chExt cx="296950" cy="278050"/>
          </a:xfrm>
        </p:grpSpPr>
        <p:sp>
          <p:nvSpPr>
            <p:cNvPr id="5754" name="Google Shape;5754;p71"/>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71"/>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71"/>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71"/>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71"/>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71"/>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71"/>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71"/>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71"/>
          <p:cNvGrpSpPr/>
          <p:nvPr/>
        </p:nvGrpSpPr>
        <p:grpSpPr>
          <a:xfrm>
            <a:off x="7946362" y="2213376"/>
            <a:ext cx="357509" cy="352595"/>
            <a:chOff x="-25834600" y="3915850"/>
            <a:chExt cx="300100" cy="295975"/>
          </a:xfrm>
        </p:grpSpPr>
        <p:sp>
          <p:nvSpPr>
            <p:cNvPr id="5763" name="Google Shape;5763;p71"/>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71"/>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71"/>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71"/>
          <p:cNvGrpSpPr/>
          <p:nvPr/>
        </p:nvGrpSpPr>
        <p:grpSpPr>
          <a:xfrm>
            <a:off x="6681790" y="2694606"/>
            <a:ext cx="228968" cy="350987"/>
            <a:chOff x="-23930925" y="3149300"/>
            <a:chExt cx="192200" cy="294625"/>
          </a:xfrm>
        </p:grpSpPr>
        <p:sp>
          <p:nvSpPr>
            <p:cNvPr id="5767" name="Google Shape;5767;p71"/>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71"/>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71"/>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71"/>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1" name="Google Shape;5771;p71"/>
          <p:cNvGrpSpPr/>
          <p:nvPr/>
        </p:nvGrpSpPr>
        <p:grpSpPr>
          <a:xfrm>
            <a:off x="6638620" y="3173090"/>
            <a:ext cx="315307" cy="351910"/>
            <a:chOff x="-23962425" y="3519475"/>
            <a:chExt cx="264675" cy="295400"/>
          </a:xfrm>
        </p:grpSpPr>
        <p:sp>
          <p:nvSpPr>
            <p:cNvPr id="5772" name="Google Shape;5772;p71"/>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71"/>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4" name="Google Shape;5774;p71"/>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5" name="Google Shape;5775;p71"/>
          <p:cNvGrpSpPr/>
          <p:nvPr/>
        </p:nvGrpSpPr>
        <p:grpSpPr>
          <a:xfrm>
            <a:off x="8017295" y="3623134"/>
            <a:ext cx="239302" cy="351880"/>
            <a:chOff x="-22788075" y="3904625"/>
            <a:chExt cx="200875" cy="295375"/>
          </a:xfrm>
        </p:grpSpPr>
        <p:sp>
          <p:nvSpPr>
            <p:cNvPr id="5776" name="Google Shape;5776;p71"/>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71"/>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71"/>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71"/>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0" name="Google Shape;5780;p71"/>
          <p:cNvGrpSpPr/>
          <p:nvPr/>
        </p:nvGrpSpPr>
        <p:grpSpPr>
          <a:xfrm>
            <a:off x="6172593" y="1306499"/>
            <a:ext cx="354710" cy="352803"/>
            <a:chOff x="-27351575" y="3175300"/>
            <a:chExt cx="297750" cy="296150"/>
          </a:xfrm>
        </p:grpSpPr>
        <p:sp>
          <p:nvSpPr>
            <p:cNvPr id="5781" name="Google Shape;5781;p71"/>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71"/>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71"/>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71"/>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71"/>
          <p:cNvGrpSpPr/>
          <p:nvPr/>
        </p:nvGrpSpPr>
        <p:grpSpPr>
          <a:xfrm>
            <a:off x="6215302" y="1763109"/>
            <a:ext cx="269293" cy="353072"/>
            <a:chOff x="-27313750" y="3545275"/>
            <a:chExt cx="226050" cy="296375"/>
          </a:xfrm>
        </p:grpSpPr>
        <p:sp>
          <p:nvSpPr>
            <p:cNvPr id="5786" name="Google Shape;5786;p71"/>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71"/>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71"/>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9" name="Google Shape;5789;p71"/>
          <p:cNvGrpSpPr/>
          <p:nvPr/>
        </p:nvGrpSpPr>
        <p:grpSpPr>
          <a:xfrm>
            <a:off x="6172593" y="2211380"/>
            <a:ext cx="354710" cy="356586"/>
            <a:chOff x="-27351575" y="3915650"/>
            <a:chExt cx="297750" cy="299325"/>
          </a:xfrm>
        </p:grpSpPr>
        <p:sp>
          <p:nvSpPr>
            <p:cNvPr id="5790" name="Google Shape;5790;p71"/>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71"/>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2" name="Google Shape;5792;p71"/>
          <p:cNvGrpSpPr/>
          <p:nvPr/>
        </p:nvGrpSpPr>
        <p:grpSpPr>
          <a:xfrm>
            <a:off x="4860084" y="2693579"/>
            <a:ext cx="319060" cy="353042"/>
            <a:chOff x="-25445525" y="3175900"/>
            <a:chExt cx="267825" cy="296350"/>
          </a:xfrm>
        </p:grpSpPr>
        <p:sp>
          <p:nvSpPr>
            <p:cNvPr id="5793" name="Google Shape;5793;p71"/>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71"/>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71"/>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6" name="Google Shape;5796;p71"/>
          <p:cNvGrpSpPr/>
          <p:nvPr/>
        </p:nvGrpSpPr>
        <p:grpSpPr>
          <a:xfrm>
            <a:off x="4841797" y="3183902"/>
            <a:ext cx="355633" cy="330288"/>
            <a:chOff x="-25465200" y="3565175"/>
            <a:chExt cx="298525" cy="277250"/>
          </a:xfrm>
        </p:grpSpPr>
        <p:sp>
          <p:nvSpPr>
            <p:cNvPr id="5797" name="Google Shape;5797;p71"/>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71"/>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9" name="Google Shape;5799;p71"/>
          <p:cNvGrpSpPr/>
          <p:nvPr/>
        </p:nvGrpSpPr>
        <p:grpSpPr>
          <a:xfrm>
            <a:off x="4841336" y="3623432"/>
            <a:ext cx="356556" cy="351285"/>
            <a:chOff x="-25465200" y="3916150"/>
            <a:chExt cx="299300" cy="294875"/>
          </a:xfrm>
        </p:grpSpPr>
        <p:sp>
          <p:nvSpPr>
            <p:cNvPr id="5800" name="Google Shape;5800;p71"/>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71"/>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2" name="Google Shape;5802;p71"/>
          <p:cNvGrpSpPr/>
          <p:nvPr/>
        </p:nvGrpSpPr>
        <p:grpSpPr>
          <a:xfrm>
            <a:off x="7068775" y="2693698"/>
            <a:ext cx="351880" cy="352803"/>
            <a:chOff x="-23615075" y="3148525"/>
            <a:chExt cx="295375" cy="296150"/>
          </a:xfrm>
        </p:grpSpPr>
        <p:sp>
          <p:nvSpPr>
            <p:cNvPr id="5803" name="Google Shape;5803;p71"/>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71"/>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71"/>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71"/>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7" name="Google Shape;5807;p71"/>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8" name="Google Shape;5808;p71"/>
          <p:cNvGrpSpPr/>
          <p:nvPr/>
        </p:nvGrpSpPr>
        <p:grpSpPr>
          <a:xfrm>
            <a:off x="7068299" y="3632977"/>
            <a:ext cx="352833" cy="332194"/>
            <a:chOff x="-23615075" y="3906200"/>
            <a:chExt cx="296175" cy="278850"/>
          </a:xfrm>
        </p:grpSpPr>
        <p:sp>
          <p:nvSpPr>
            <p:cNvPr id="5809" name="Google Shape;5809;p71"/>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71"/>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71"/>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2" name="Google Shape;5812;p71"/>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3" name="Google Shape;5813;p71"/>
          <p:cNvGrpSpPr/>
          <p:nvPr/>
        </p:nvGrpSpPr>
        <p:grpSpPr>
          <a:xfrm>
            <a:off x="6617268" y="1306618"/>
            <a:ext cx="353757" cy="352565"/>
            <a:chOff x="-26980600" y="3175500"/>
            <a:chExt cx="296950" cy="295950"/>
          </a:xfrm>
        </p:grpSpPr>
        <p:sp>
          <p:nvSpPr>
            <p:cNvPr id="5814" name="Google Shape;5814;p71"/>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71"/>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71"/>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7" name="Google Shape;5817;p71"/>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8" name="Google Shape;5818;p71"/>
          <p:cNvGrpSpPr/>
          <p:nvPr/>
        </p:nvGrpSpPr>
        <p:grpSpPr>
          <a:xfrm>
            <a:off x="6617744" y="2245154"/>
            <a:ext cx="352803" cy="289039"/>
            <a:chOff x="-26981375" y="3951875"/>
            <a:chExt cx="296150" cy="242625"/>
          </a:xfrm>
        </p:grpSpPr>
        <p:sp>
          <p:nvSpPr>
            <p:cNvPr id="5819" name="Google Shape;5819;p71"/>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71"/>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71"/>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2" name="Google Shape;5822;p71"/>
          <p:cNvGrpSpPr/>
          <p:nvPr/>
        </p:nvGrpSpPr>
        <p:grpSpPr>
          <a:xfrm>
            <a:off x="5282787" y="2692745"/>
            <a:ext cx="351910" cy="354710"/>
            <a:chOff x="-25094250" y="3176075"/>
            <a:chExt cx="295400" cy="297750"/>
          </a:xfrm>
        </p:grpSpPr>
        <p:sp>
          <p:nvSpPr>
            <p:cNvPr id="5823" name="Google Shape;5823;p71"/>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71"/>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71"/>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6" name="Google Shape;5826;p71"/>
          <p:cNvGrpSpPr/>
          <p:nvPr/>
        </p:nvGrpSpPr>
        <p:grpSpPr>
          <a:xfrm>
            <a:off x="5282787" y="3173106"/>
            <a:ext cx="351910" cy="351880"/>
            <a:chOff x="-25094250" y="3547050"/>
            <a:chExt cx="295400" cy="295375"/>
          </a:xfrm>
        </p:grpSpPr>
        <p:sp>
          <p:nvSpPr>
            <p:cNvPr id="5827" name="Google Shape;5827;p71"/>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71"/>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71"/>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71"/>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71"/>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2" name="Google Shape;5832;p71"/>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3" name="Google Shape;5833;p71"/>
          <p:cNvGrpSpPr/>
          <p:nvPr/>
        </p:nvGrpSpPr>
        <p:grpSpPr>
          <a:xfrm>
            <a:off x="7514864" y="2693698"/>
            <a:ext cx="352803" cy="352803"/>
            <a:chOff x="-23245675" y="3148525"/>
            <a:chExt cx="296150" cy="296150"/>
          </a:xfrm>
        </p:grpSpPr>
        <p:sp>
          <p:nvSpPr>
            <p:cNvPr id="5834" name="Google Shape;5834;p71"/>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71"/>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71"/>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7" name="Google Shape;5837;p71"/>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8" name="Google Shape;5838;p71"/>
          <p:cNvGrpSpPr/>
          <p:nvPr/>
        </p:nvGrpSpPr>
        <p:grpSpPr>
          <a:xfrm>
            <a:off x="7515325" y="3622672"/>
            <a:ext cx="351880" cy="352803"/>
            <a:chOff x="-23244900" y="3888100"/>
            <a:chExt cx="295375" cy="296150"/>
          </a:xfrm>
        </p:grpSpPr>
        <p:sp>
          <p:nvSpPr>
            <p:cNvPr id="5839" name="Google Shape;5839;p71"/>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71"/>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71"/>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71"/>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71"/>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71"/>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71"/>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71"/>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71"/>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71"/>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71"/>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0" name="Google Shape;5850;p71"/>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71"/>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852" name="Google Shape;5852;p71"/>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56"/>
        <p:cNvGrpSpPr/>
        <p:nvPr/>
      </p:nvGrpSpPr>
      <p:grpSpPr>
        <a:xfrm>
          <a:off x="0" y="0"/>
          <a:ext cx="0" cy="0"/>
          <a:chOff x="0" y="0"/>
          <a:chExt cx="0" cy="0"/>
        </a:xfrm>
      </p:grpSpPr>
      <p:sp>
        <p:nvSpPr>
          <p:cNvPr id="5857" name="Google Shape;5857;p72"/>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8" name="Google Shape;5858;p72"/>
          <p:cNvGrpSpPr/>
          <p:nvPr/>
        </p:nvGrpSpPr>
        <p:grpSpPr>
          <a:xfrm>
            <a:off x="832654" y="1819647"/>
            <a:ext cx="367261" cy="367261"/>
            <a:chOff x="-65145700" y="3727425"/>
            <a:chExt cx="317425" cy="317425"/>
          </a:xfrm>
        </p:grpSpPr>
        <p:sp>
          <p:nvSpPr>
            <p:cNvPr id="5859" name="Google Shape;5859;p72"/>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72"/>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1" name="Google Shape;5861;p72"/>
          <p:cNvGrpSpPr/>
          <p:nvPr/>
        </p:nvGrpSpPr>
        <p:grpSpPr>
          <a:xfrm>
            <a:off x="835851" y="2248561"/>
            <a:ext cx="360868" cy="367261"/>
            <a:chOff x="-65144125" y="4094450"/>
            <a:chExt cx="311900" cy="317425"/>
          </a:xfrm>
        </p:grpSpPr>
        <p:sp>
          <p:nvSpPr>
            <p:cNvPr id="5862" name="Google Shape;5862;p72"/>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72"/>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72"/>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5" name="Google Shape;5865;p72"/>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6" name="Google Shape;5866;p72"/>
          <p:cNvGrpSpPr/>
          <p:nvPr/>
        </p:nvGrpSpPr>
        <p:grpSpPr>
          <a:xfrm>
            <a:off x="3039420" y="1819256"/>
            <a:ext cx="370645" cy="368042"/>
            <a:chOff x="-63250675" y="3744075"/>
            <a:chExt cx="320350" cy="318100"/>
          </a:xfrm>
        </p:grpSpPr>
        <p:sp>
          <p:nvSpPr>
            <p:cNvPr id="5867" name="Google Shape;5867;p72"/>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72"/>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72"/>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0" name="Google Shape;5870;p72"/>
          <p:cNvGrpSpPr/>
          <p:nvPr/>
        </p:nvGrpSpPr>
        <p:grpSpPr>
          <a:xfrm>
            <a:off x="3041112" y="2248561"/>
            <a:ext cx="367261" cy="367261"/>
            <a:chOff x="-63250675" y="4110200"/>
            <a:chExt cx="317425" cy="317425"/>
          </a:xfrm>
        </p:grpSpPr>
        <p:sp>
          <p:nvSpPr>
            <p:cNvPr id="5871" name="Google Shape;5871;p72"/>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72"/>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72"/>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72"/>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72"/>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72"/>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72"/>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72"/>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72"/>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0" name="Google Shape;5880;p72"/>
          <p:cNvGrpSpPr/>
          <p:nvPr/>
        </p:nvGrpSpPr>
        <p:grpSpPr>
          <a:xfrm>
            <a:off x="1720159" y="2745656"/>
            <a:ext cx="359075" cy="358844"/>
            <a:chOff x="-61351725" y="3372400"/>
            <a:chExt cx="310350" cy="310150"/>
          </a:xfrm>
        </p:grpSpPr>
        <p:sp>
          <p:nvSpPr>
            <p:cNvPr id="5881" name="Google Shape;5881;p72"/>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72"/>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72"/>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4" name="Google Shape;5884;p72"/>
          <p:cNvGrpSpPr/>
          <p:nvPr/>
        </p:nvGrpSpPr>
        <p:grpSpPr>
          <a:xfrm>
            <a:off x="1716514" y="3208713"/>
            <a:ext cx="366364" cy="333534"/>
            <a:chOff x="-61354875" y="3751050"/>
            <a:chExt cx="316650" cy="288275"/>
          </a:xfrm>
        </p:grpSpPr>
        <p:sp>
          <p:nvSpPr>
            <p:cNvPr id="5885" name="Google Shape;5885;p72"/>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72"/>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72"/>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8" name="Google Shape;5888;p72"/>
          <p:cNvGrpSpPr/>
          <p:nvPr/>
        </p:nvGrpSpPr>
        <p:grpSpPr>
          <a:xfrm>
            <a:off x="1716514" y="3650352"/>
            <a:ext cx="366364" cy="367290"/>
            <a:chOff x="-61354875" y="4101525"/>
            <a:chExt cx="316650" cy="317450"/>
          </a:xfrm>
        </p:grpSpPr>
        <p:sp>
          <p:nvSpPr>
            <p:cNvPr id="5889" name="Google Shape;5889;p72"/>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72"/>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1" name="Google Shape;5891;p72"/>
          <p:cNvGrpSpPr/>
          <p:nvPr/>
        </p:nvGrpSpPr>
        <p:grpSpPr>
          <a:xfrm>
            <a:off x="3932949" y="2742228"/>
            <a:ext cx="368157" cy="365699"/>
            <a:chOff x="-59470075" y="3308975"/>
            <a:chExt cx="318200" cy="316075"/>
          </a:xfrm>
        </p:grpSpPr>
        <p:sp>
          <p:nvSpPr>
            <p:cNvPr id="5892" name="Google Shape;5892;p72"/>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72"/>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72"/>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72"/>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72"/>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72"/>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72"/>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72"/>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72"/>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1" name="Google Shape;5901;p72"/>
          <p:cNvGrpSpPr/>
          <p:nvPr/>
        </p:nvGrpSpPr>
        <p:grpSpPr>
          <a:xfrm>
            <a:off x="1278379" y="1377933"/>
            <a:ext cx="367261" cy="364686"/>
            <a:chOff x="-64781025" y="3361050"/>
            <a:chExt cx="317425" cy="315200"/>
          </a:xfrm>
        </p:grpSpPr>
        <p:sp>
          <p:nvSpPr>
            <p:cNvPr id="5902" name="Google Shape;5902;p7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7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7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7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6" name="Google Shape;5906;p72"/>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72"/>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72"/>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9" name="Google Shape;5909;p72"/>
          <p:cNvGrpSpPr/>
          <p:nvPr/>
        </p:nvGrpSpPr>
        <p:grpSpPr>
          <a:xfrm>
            <a:off x="3482779" y="1819372"/>
            <a:ext cx="382765" cy="367810"/>
            <a:chOff x="-62890750" y="3747425"/>
            <a:chExt cx="330825" cy="317900"/>
          </a:xfrm>
        </p:grpSpPr>
        <p:sp>
          <p:nvSpPr>
            <p:cNvPr id="5910" name="Google Shape;5910;p72"/>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72"/>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72"/>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72"/>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72"/>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72"/>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72"/>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72"/>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72"/>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72"/>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72"/>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72"/>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72"/>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72"/>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4" name="Google Shape;5924;p72"/>
          <p:cNvGrpSpPr/>
          <p:nvPr/>
        </p:nvGrpSpPr>
        <p:grpSpPr>
          <a:xfrm>
            <a:off x="3490531" y="2249009"/>
            <a:ext cx="367261" cy="366364"/>
            <a:chOff x="-62884425" y="4111775"/>
            <a:chExt cx="317425" cy="316650"/>
          </a:xfrm>
        </p:grpSpPr>
        <p:sp>
          <p:nvSpPr>
            <p:cNvPr id="5925" name="Google Shape;5925;p72"/>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72"/>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7" name="Google Shape;5927;p72"/>
          <p:cNvGrpSpPr/>
          <p:nvPr/>
        </p:nvGrpSpPr>
        <p:grpSpPr>
          <a:xfrm>
            <a:off x="2163165" y="2745078"/>
            <a:ext cx="365438" cy="360001"/>
            <a:chOff x="-60991775" y="3376900"/>
            <a:chExt cx="315850" cy="311150"/>
          </a:xfrm>
        </p:grpSpPr>
        <p:sp>
          <p:nvSpPr>
            <p:cNvPr id="5928" name="Google Shape;5928;p72"/>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72"/>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72"/>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1" name="Google Shape;5931;p72"/>
          <p:cNvGrpSpPr/>
          <p:nvPr/>
        </p:nvGrpSpPr>
        <p:grpSpPr>
          <a:xfrm>
            <a:off x="2162702" y="3195942"/>
            <a:ext cx="366364" cy="359075"/>
            <a:chOff x="-60988625" y="3740800"/>
            <a:chExt cx="316650" cy="310350"/>
          </a:xfrm>
        </p:grpSpPr>
        <p:sp>
          <p:nvSpPr>
            <p:cNvPr id="5932" name="Google Shape;5932;p72"/>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72"/>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72"/>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5" name="Google Shape;5935;p72"/>
          <p:cNvGrpSpPr/>
          <p:nvPr/>
        </p:nvGrpSpPr>
        <p:grpSpPr>
          <a:xfrm>
            <a:off x="2162702" y="3651393"/>
            <a:ext cx="366364" cy="365207"/>
            <a:chOff x="-60987850" y="4100950"/>
            <a:chExt cx="316650" cy="315650"/>
          </a:xfrm>
        </p:grpSpPr>
        <p:sp>
          <p:nvSpPr>
            <p:cNvPr id="5936" name="Google Shape;5936;p72"/>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72"/>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72"/>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72"/>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72"/>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72"/>
          <p:cNvGrpSpPr/>
          <p:nvPr/>
        </p:nvGrpSpPr>
        <p:grpSpPr>
          <a:xfrm>
            <a:off x="3932486" y="3196853"/>
            <a:ext cx="369083" cy="357253"/>
            <a:chOff x="-59447250" y="3706150"/>
            <a:chExt cx="319000" cy="308775"/>
          </a:xfrm>
        </p:grpSpPr>
        <p:sp>
          <p:nvSpPr>
            <p:cNvPr id="5942" name="Google Shape;5942;p72"/>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72"/>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72"/>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72"/>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6" name="Google Shape;5946;p72"/>
          <p:cNvGrpSpPr/>
          <p:nvPr/>
        </p:nvGrpSpPr>
        <p:grpSpPr>
          <a:xfrm>
            <a:off x="1721214" y="1378164"/>
            <a:ext cx="368186" cy="364224"/>
            <a:chOff x="-64406125" y="3362225"/>
            <a:chExt cx="318225" cy="314800"/>
          </a:xfrm>
        </p:grpSpPr>
        <p:sp>
          <p:nvSpPr>
            <p:cNvPr id="5947" name="Google Shape;5947;p72"/>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72"/>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9" name="Google Shape;5949;p72"/>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0" name="Google Shape;5950;p72"/>
          <p:cNvGrpSpPr/>
          <p:nvPr/>
        </p:nvGrpSpPr>
        <p:grpSpPr>
          <a:xfrm>
            <a:off x="1721677" y="2249009"/>
            <a:ext cx="367261" cy="366364"/>
            <a:chOff x="-64410850" y="4094450"/>
            <a:chExt cx="317425" cy="316650"/>
          </a:xfrm>
        </p:grpSpPr>
        <p:sp>
          <p:nvSpPr>
            <p:cNvPr id="5951" name="Google Shape;5951;p72"/>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72"/>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72"/>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4" name="Google Shape;5954;p72"/>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5" name="Google Shape;5955;p72"/>
          <p:cNvGrpSpPr/>
          <p:nvPr/>
        </p:nvGrpSpPr>
        <p:grpSpPr>
          <a:xfrm>
            <a:off x="3943225" y="1819083"/>
            <a:ext cx="365467" cy="368389"/>
            <a:chOff x="-62516625" y="3743175"/>
            <a:chExt cx="315875" cy="318400"/>
          </a:xfrm>
        </p:grpSpPr>
        <p:sp>
          <p:nvSpPr>
            <p:cNvPr id="5956" name="Google Shape;5956;p72"/>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72"/>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8" name="Google Shape;5958;p72"/>
          <p:cNvGrpSpPr/>
          <p:nvPr/>
        </p:nvGrpSpPr>
        <p:grpSpPr>
          <a:xfrm>
            <a:off x="3950065" y="2269054"/>
            <a:ext cx="351786" cy="326274"/>
            <a:chOff x="-62511900" y="4129100"/>
            <a:chExt cx="304050" cy="282000"/>
          </a:xfrm>
        </p:grpSpPr>
        <p:sp>
          <p:nvSpPr>
            <p:cNvPr id="5959" name="Google Shape;5959;p72"/>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72"/>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72"/>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72"/>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72"/>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4" name="Google Shape;5964;p72"/>
          <p:cNvGrpSpPr/>
          <p:nvPr/>
        </p:nvGrpSpPr>
        <p:grpSpPr>
          <a:xfrm>
            <a:off x="2628187" y="2741448"/>
            <a:ext cx="310770" cy="367261"/>
            <a:chOff x="-60597975" y="3367475"/>
            <a:chExt cx="268600" cy="317425"/>
          </a:xfrm>
        </p:grpSpPr>
        <p:sp>
          <p:nvSpPr>
            <p:cNvPr id="5965" name="Google Shape;5965;p72"/>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72"/>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72"/>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72"/>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72"/>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0" name="Google Shape;5970;p72"/>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1" name="Google Shape;5971;p72"/>
          <p:cNvGrpSpPr/>
          <p:nvPr/>
        </p:nvGrpSpPr>
        <p:grpSpPr>
          <a:xfrm>
            <a:off x="2600390" y="3702764"/>
            <a:ext cx="366364" cy="262465"/>
            <a:chOff x="-60621600" y="4145650"/>
            <a:chExt cx="316650" cy="226850"/>
          </a:xfrm>
        </p:grpSpPr>
        <p:sp>
          <p:nvSpPr>
            <p:cNvPr id="5972" name="Google Shape;5972;p72"/>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72"/>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72"/>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5" name="Google Shape;5975;p72"/>
          <p:cNvGrpSpPr/>
          <p:nvPr/>
        </p:nvGrpSpPr>
        <p:grpSpPr>
          <a:xfrm>
            <a:off x="3937042" y="3651263"/>
            <a:ext cx="359972" cy="365467"/>
            <a:chOff x="-59400775" y="4084200"/>
            <a:chExt cx="311125" cy="315875"/>
          </a:xfrm>
        </p:grpSpPr>
        <p:sp>
          <p:nvSpPr>
            <p:cNvPr id="5976" name="Google Shape;5976;p72"/>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72"/>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72"/>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72"/>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72"/>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72"/>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2" name="Google Shape;5982;p72"/>
          <p:cNvGrpSpPr/>
          <p:nvPr/>
        </p:nvGrpSpPr>
        <p:grpSpPr>
          <a:xfrm>
            <a:off x="2161136" y="1377094"/>
            <a:ext cx="365438" cy="366364"/>
            <a:chOff x="-64044600" y="3360375"/>
            <a:chExt cx="315850" cy="316650"/>
          </a:xfrm>
        </p:grpSpPr>
        <p:sp>
          <p:nvSpPr>
            <p:cNvPr id="5983" name="Google Shape;5983;p72"/>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72"/>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72"/>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72"/>
          <p:cNvGrpSpPr/>
          <p:nvPr/>
        </p:nvGrpSpPr>
        <p:grpSpPr>
          <a:xfrm>
            <a:off x="2187559" y="1819647"/>
            <a:ext cx="312592" cy="367261"/>
            <a:chOff x="-64022550" y="3727425"/>
            <a:chExt cx="270175" cy="317425"/>
          </a:xfrm>
        </p:grpSpPr>
        <p:sp>
          <p:nvSpPr>
            <p:cNvPr id="5987" name="Google Shape;5987;p72"/>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72"/>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72"/>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0" name="Google Shape;5990;p72"/>
          <p:cNvGrpSpPr/>
          <p:nvPr/>
        </p:nvGrpSpPr>
        <p:grpSpPr>
          <a:xfrm>
            <a:off x="2211697" y="2248547"/>
            <a:ext cx="264317" cy="367290"/>
            <a:chOff x="-64001300" y="4093650"/>
            <a:chExt cx="228450" cy="317450"/>
          </a:xfrm>
        </p:grpSpPr>
        <p:sp>
          <p:nvSpPr>
            <p:cNvPr id="5991" name="Google Shape;5991;p72"/>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72"/>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72"/>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72"/>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5" name="Google Shape;5995;p72"/>
          <p:cNvGrpSpPr/>
          <p:nvPr/>
        </p:nvGrpSpPr>
        <p:grpSpPr>
          <a:xfrm>
            <a:off x="830701" y="2741838"/>
            <a:ext cx="359972" cy="366480"/>
            <a:chOff x="-62148800" y="3377700"/>
            <a:chExt cx="311125" cy="316750"/>
          </a:xfrm>
        </p:grpSpPr>
        <p:sp>
          <p:nvSpPr>
            <p:cNvPr id="5996" name="Google Shape;5996;p7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7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8" name="Google Shape;5998;p72"/>
          <p:cNvGrpSpPr/>
          <p:nvPr/>
        </p:nvGrpSpPr>
        <p:grpSpPr>
          <a:xfrm>
            <a:off x="826608" y="3191835"/>
            <a:ext cx="368157" cy="367290"/>
            <a:chOff x="-62154300" y="3743950"/>
            <a:chExt cx="318200" cy="317450"/>
          </a:xfrm>
        </p:grpSpPr>
        <p:sp>
          <p:nvSpPr>
            <p:cNvPr id="5999" name="Google Shape;5999;p72"/>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72"/>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1" name="Google Shape;6001;p72"/>
          <p:cNvGrpSpPr/>
          <p:nvPr/>
        </p:nvGrpSpPr>
        <p:grpSpPr>
          <a:xfrm>
            <a:off x="826594" y="3650815"/>
            <a:ext cx="368186" cy="366364"/>
            <a:chOff x="-62151950" y="4111775"/>
            <a:chExt cx="318225" cy="316650"/>
          </a:xfrm>
        </p:grpSpPr>
        <p:sp>
          <p:nvSpPr>
            <p:cNvPr id="6002" name="Google Shape;6002;p72"/>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72"/>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72"/>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72"/>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6" name="Google Shape;6006;p72"/>
          <p:cNvGrpSpPr/>
          <p:nvPr/>
        </p:nvGrpSpPr>
        <p:grpSpPr>
          <a:xfrm>
            <a:off x="3045218" y="2741361"/>
            <a:ext cx="368157" cy="367434"/>
            <a:chOff x="-60254550" y="3367325"/>
            <a:chExt cx="318200" cy="317575"/>
          </a:xfrm>
        </p:grpSpPr>
        <p:sp>
          <p:nvSpPr>
            <p:cNvPr id="6007" name="Google Shape;6007;p72"/>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72"/>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72"/>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72"/>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1" name="Google Shape;6011;p72"/>
          <p:cNvGrpSpPr/>
          <p:nvPr/>
        </p:nvGrpSpPr>
        <p:grpSpPr>
          <a:xfrm>
            <a:off x="3046115" y="3192355"/>
            <a:ext cx="366364" cy="366248"/>
            <a:chOff x="-60255350" y="3733825"/>
            <a:chExt cx="316650" cy="316550"/>
          </a:xfrm>
        </p:grpSpPr>
        <p:sp>
          <p:nvSpPr>
            <p:cNvPr id="6012" name="Google Shape;6012;p72"/>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2"/>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72"/>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2"/>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72"/>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72"/>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72"/>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9" name="Google Shape;6019;p72"/>
          <p:cNvGrpSpPr/>
          <p:nvPr/>
        </p:nvGrpSpPr>
        <p:grpSpPr>
          <a:xfrm>
            <a:off x="3073912" y="3651263"/>
            <a:ext cx="310770" cy="365467"/>
            <a:chOff x="-60232500" y="4101525"/>
            <a:chExt cx="268600" cy="315875"/>
          </a:xfrm>
        </p:grpSpPr>
        <p:sp>
          <p:nvSpPr>
            <p:cNvPr id="6020" name="Google Shape;6020;p72"/>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72"/>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2" name="Google Shape;6022;p72"/>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3" name="Google Shape;6023;p72"/>
          <p:cNvGrpSpPr/>
          <p:nvPr/>
        </p:nvGrpSpPr>
        <p:grpSpPr>
          <a:xfrm>
            <a:off x="2606912" y="1377094"/>
            <a:ext cx="368186" cy="366364"/>
            <a:chOff x="-63679950" y="3360375"/>
            <a:chExt cx="318225" cy="316650"/>
          </a:xfrm>
        </p:grpSpPr>
        <p:sp>
          <p:nvSpPr>
            <p:cNvPr id="6024" name="Google Shape;6024;p72"/>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72"/>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72"/>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2"/>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8" name="Google Shape;6028;p72"/>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9" name="Google Shape;6029;p72"/>
          <p:cNvGrpSpPr/>
          <p:nvPr/>
        </p:nvGrpSpPr>
        <p:grpSpPr>
          <a:xfrm>
            <a:off x="2605539" y="2248431"/>
            <a:ext cx="370934" cy="367521"/>
            <a:chOff x="-63679950" y="4093450"/>
            <a:chExt cx="320600" cy="317650"/>
          </a:xfrm>
        </p:grpSpPr>
        <p:sp>
          <p:nvSpPr>
            <p:cNvPr id="6030" name="Google Shape;6030;p72"/>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2"/>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72"/>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3" name="Google Shape;6033;p72"/>
          <p:cNvGrpSpPr/>
          <p:nvPr/>
        </p:nvGrpSpPr>
        <p:grpSpPr>
          <a:xfrm>
            <a:off x="1265656" y="2741433"/>
            <a:ext cx="366364" cy="367290"/>
            <a:chOff x="-61784125" y="3377700"/>
            <a:chExt cx="316650" cy="317450"/>
          </a:xfrm>
        </p:grpSpPr>
        <p:sp>
          <p:nvSpPr>
            <p:cNvPr id="6034" name="Google Shape;6034;p72"/>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72"/>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72"/>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72"/>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2"/>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2"/>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72"/>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1" name="Google Shape;6041;p72"/>
          <p:cNvGrpSpPr/>
          <p:nvPr/>
        </p:nvGrpSpPr>
        <p:grpSpPr>
          <a:xfrm>
            <a:off x="1265656" y="3191835"/>
            <a:ext cx="366364" cy="367290"/>
            <a:chOff x="-61783350" y="3743950"/>
            <a:chExt cx="316650" cy="317450"/>
          </a:xfrm>
        </p:grpSpPr>
        <p:sp>
          <p:nvSpPr>
            <p:cNvPr id="6042" name="Google Shape;6042;p72"/>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72"/>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4" name="Google Shape;6044;p72"/>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2"/>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72"/>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7" name="Google Shape;6047;p72"/>
          <p:cNvGrpSpPr/>
          <p:nvPr/>
        </p:nvGrpSpPr>
        <p:grpSpPr>
          <a:xfrm>
            <a:off x="3487080" y="3651668"/>
            <a:ext cx="369112" cy="364657"/>
            <a:chOff x="-59869425" y="4102225"/>
            <a:chExt cx="319025" cy="315175"/>
          </a:xfrm>
        </p:grpSpPr>
        <p:sp>
          <p:nvSpPr>
            <p:cNvPr id="6048" name="Google Shape;6048;p7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7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7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7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2" name="Google Shape;6052;p72"/>
          <p:cNvGrpSpPr/>
          <p:nvPr/>
        </p:nvGrpSpPr>
        <p:grpSpPr>
          <a:xfrm>
            <a:off x="2605883" y="4120490"/>
            <a:ext cx="366364" cy="365467"/>
            <a:chOff x="-59029025" y="3711650"/>
            <a:chExt cx="316650" cy="315875"/>
          </a:xfrm>
        </p:grpSpPr>
        <p:sp>
          <p:nvSpPr>
            <p:cNvPr id="6053" name="Google Shape;6053;p72"/>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72"/>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72"/>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72"/>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72"/>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72"/>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72"/>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0" name="Google Shape;6060;p72"/>
          <p:cNvGrpSpPr/>
          <p:nvPr/>
        </p:nvGrpSpPr>
        <p:grpSpPr>
          <a:xfrm>
            <a:off x="4841373" y="1398014"/>
            <a:ext cx="351940" cy="348188"/>
            <a:chOff x="581525" y="3254850"/>
            <a:chExt cx="297750" cy="294575"/>
          </a:xfrm>
        </p:grpSpPr>
        <p:sp>
          <p:nvSpPr>
            <p:cNvPr id="6061" name="Google Shape;6061;p72"/>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72"/>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72"/>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4" name="Google Shape;6064;p72"/>
          <p:cNvGrpSpPr/>
          <p:nvPr/>
        </p:nvGrpSpPr>
        <p:grpSpPr>
          <a:xfrm>
            <a:off x="4840442" y="1836950"/>
            <a:ext cx="353802" cy="351497"/>
            <a:chOff x="580725" y="3617925"/>
            <a:chExt cx="299325" cy="297375"/>
          </a:xfrm>
        </p:grpSpPr>
        <p:sp>
          <p:nvSpPr>
            <p:cNvPr id="6065" name="Google Shape;6065;p72"/>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72"/>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2"/>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72"/>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72"/>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0" name="Google Shape;6070;p72"/>
          <p:cNvGrpSpPr/>
          <p:nvPr/>
        </p:nvGrpSpPr>
        <p:grpSpPr>
          <a:xfrm>
            <a:off x="4842304" y="2284140"/>
            <a:ext cx="350079" cy="350079"/>
            <a:chOff x="583100" y="3982600"/>
            <a:chExt cx="296175" cy="296175"/>
          </a:xfrm>
        </p:grpSpPr>
        <p:sp>
          <p:nvSpPr>
            <p:cNvPr id="6071" name="Google Shape;6071;p72"/>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72"/>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2"/>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2"/>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72"/>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72"/>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72"/>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8" name="Google Shape;6078;p72"/>
          <p:cNvGrpSpPr/>
          <p:nvPr/>
        </p:nvGrpSpPr>
        <p:grpSpPr>
          <a:xfrm>
            <a:off x="7074918" y="1397764"/>
            <a:ext cx="307231" cy="348690"/>
            <a:chOff x="2423775" y="3226875"/>
            <a:chExt cx="259925" cy="295000"/>
          </a:xfrm>
        </p:grpSpPr>
        <p:sp>
          <p:nvSpPr>
            <p:cNvPr id="6079" name="Google Shape;6079;p72"/>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72"/>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2"/>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2" name="Google Shape;6082;p72"/>
          <p:cNvGrpSpPr/>
          <p:nvPr/>
        </p:nvGrpSpPr>
        <p:grpSpPr>
          <a:xfrm>
            <a:off x="7052106" y="1839049"/>
            <a:ext cx="352857" cy="347301"/>
            <a:chOff x="2404875" y="3592725"/>
            <a:chExt cx="298525" cy="293825"/>
          </a:xfrm>
        </p:grpSpPr>
        <p:sp>
          <p:nvSpPr>
            <p:cNvPr id="6083" name="Google Shape;6083;p72"/>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72"/>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72"/>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6" name="Google Shape;6086;p72"/>
          <p:cNvGrpSpPr/>
          <p:nvPr/>
        </p:nvGrpSpPr>
        <p:grpSpPr>
          <a:xfrm>
            <a:off x="7053036" y="2284614"/>
            <a:ext cx="350995" cy="349133"/>
            <a:chOff x="2404875" y="3955825"/>
            <a:chExt cx="296950" cy="295375"/>
          </a:xfrm>
        </p:grpSpPr>
        <p:sp>
          <p:nvSpPr>
            <p:cNvPr id="6087" name="Google Shape;6087;p72"/>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72"/>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72"/>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72"/>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1" name="Google Shape;6091;p72"/>
          <p:cNvGrpSpPr/>
          <p:nvPr/>
        </p:nvGrpSpPr>
        <p:grpSpPr>
          <a:xfrm>
            <a:off x="5747016" y="2748808"/>
            <a:ext cx="349163" cy="350079"/>
            <a:chOff x="4263650" y="3235150"/>
            <a:chExt cx="295400" cy="296175"/>
          </a:xfrm>
        </p:grpSpPr>
        <p:sp>
          <p:nvSpPr>
            <p:cNvPr id="6092" name="Google Shape;6092;p72"/>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72"/>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72"/>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2"/>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72"/>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7" name="Google Shape;6097;p72"/>
          <p:cNvGrpSpPr/>
          <p:nvPr/>
        </p:nvGrpSpPr>
        <p:grpSpPr>
          <a:xfrm>
            <a:off x="5744696" y="3207969"/>
            <a:ext cx="353802" cy="327739"/>
            <a:chOff x="4266025" y="3609275"/>
            <a:chExt cx="299325" cy="277275"/>
          </a:xfrm>
        </p:grpSpPr>
        <p:sp>
          <p:nvSpPr>
            <p:cNvPr id="6098" name="Google Shape;6098;p72"/>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2"/>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0" name="Google Shape;6100;p72"/>
          <p:cNvGrpSpPr/>
          <p:nvPr/>
        </p:nvGrpSpPr>
        <p:grpSpPr>
          <a:xfrm>
            <a:off x="5745154" y="3673356"/>
            <a:ext cx="352886" cy="349133"/>
            <a:chOff x="4263650" y="3963700"/>
            <a:chExt cx="298550" cy="295375"/>
          </a:xfrm>
        </p:grpSpPr>
        <p:sp>
          <p:nvSpPr>
            <p:cNvPr id="6101" name="Google Shape;6101;p72"/>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72"/>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72"/>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72"/>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2"/>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72"/>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72"/>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8" name="Google Shape;6108;p72"/>
          <p:cNvGrpSpPr/>
          <p:nvPr/>
        </p:nvGrpSpPr>
        <p:grpSpPr>
          <a:xfrm>
            <a:off x="8023491" y="2748809"/>
            <a:ext cx="226264" cy="350079"/>
            <a:chOff x="6164975" y="3211525"/>
            <a:chExt cx="191425" cy="296175"/>
          </a:xfrm>
        </p:grpSpPr>
        <p:sp>
          <p:nvSpPr>
            <p:cNvPr id="6109" name="Google Shape;6109;p72"/>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72"/>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72"/>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72"/>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2"/>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2"/>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72"/>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6" name="Google Shape;6116;p72"/>
          <p:cNvGrpSpPr/>
          <p:nvPr/>
        </p:nvGrpSpPr>
        <p:grpSpPr>
          <a:xfrm>
            <a:off x="5285528" y="1397084"/>
            <a:ext cx="352886" cy="350049"/>
            <a:chOff x="946175" y="3253275"/>
            <a:chExt cx="298550" cy="296150"/>
          </a:xfrm>
        </p:grpSpPr>
        <p:sp>
          <p:nvSpPr>
            <p:cNvPr id="6117" name="Google Shape;6117;p72"/>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72"/>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2"/>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2"/>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72"/>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2" name="Google Shape;6122;p72"/>
          <p:cNvGrpSpPr/>
          <p:nvPr/>
        </p:nvGrpSpPr>
        <p:grpSpPr>
          <a:xfrm>
            <a:off x="5286459" y="1839048"/>
            <a:ext cx="351024" cy="347301"/>
            <a:chOff x="946175" y="3619500"/>
            <a:chExt cx="296975" cy="293825"/>
          </a:xfrm>
        </p:grpSpPr>
        <p:sp>
          <p:nvSpPr>
            <p:cNvPr id="6123" name="Google Shape;6123;p72"/>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72"/>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2"/>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2"/>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72"/>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72"/>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9" name="Google Shape;6129;p72"/>
          <p:cNvGrpSpPr/>
          <p:nvPr/>
        </p:nvGrpSpPr>
        <p:grpSpPr>
          <a:xfrm>
            <a:off x="5286001" y="2283682"/>
            <a:ext cx="351940" cy="350995"/>
            <a:chOff x="944600" y="3981825"/>
            <a:chExt cx="297750" cy="296950"/>
          </a:xfrm>
        </p:grpSpPr>
        <p:sp>
          <p:nvSpPr>
            <p:cNvPr id="6130" name="Google Shape;6130;p72"/>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2"/>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2"/>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2"/>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4" name="Google Shape;6134;p72"/>
          <p:cNvGrpSpPr/>
          <p:nvPr/>
        </p:nvGrpSpPr>
        <p:grpSpPr>
          <a:xfrm>
            <a:off x="7502937" y="1397542"/>
            <a:ext cx="350079" cy="349133"/>
            <a:chOff x="2768750" y="3227275"/>
            <a:chExt cx="296175" cy="295375"/>
          </a:xfrm>
        </p:grpSpPr>
        <p:sp>
          <p:nvSpPr>
            <p:cNvPr id="6135" name="Google Shape;6135;p72"/>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2"/>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2"/>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2"/>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2"/>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2"/>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2"/>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72"/>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3" name="Google Shape;6143;p72"/>
          <p:cNvGrpSpPr/>
          <p:nvPr/>
        </p:nvGrpSpPr>
        <p:grpSpPr>
          <a:xfrm>
            <a:off x="7523888" y="1838414"/>
            <a:ext cx="308177" cy="348572"/>
            <a:chOff x="2786075" y="3591800"/>
            <a:chExt cx="260725" cy="294900"/>
          </a:xfrm>
        </p:grpSpPr>
        <p:sp>
          <p:nvSpPr>
            <p:cNvPr id="6144" name="Google Shape;6144;p72"/>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2"/>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2"/>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72"/>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2"/>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9" name="Google Shape;6149;p72"/>
          <p:cNvGrpSpPr/>
          <p:nvPr/>
        </p:nvGrpSpPr>
        <p:grpSpPr>
          <a:xfrm>
            <a:off x="7564387" y="2284141"/>
            <a:ext cx="227180" cy="350079"/>
            <a:chOff x="2819150" y="3955025"/>
            <a:chExt cx="192200" cy="296175"/>
          </a:xfrm>
        </p:grpSpPr>
        <p:sp>
          <p:nvSpPr>
            <p:cNvPr id="6150" name="Google Shape;6150;p72"/>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2"/>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2"/>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72"/>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4" name="Google Shape;6154;p72"/>
          <p:cNvGrpSpPr/>
          <p:nvPr/>
        </p:nvGrpSpPr>
        <p:grpSpPr>
          <a:xfrm>
            <a:off x="6188160" y="2749739"/>
            <a:ext cx="349133" cy="348217"/>
            <a:chOff x="4629125" y="3235150"/>
            <a:chExt cx="295375" cy="294600"/>
          </a:xfrm>
        </p:grpSpPr>
        <p:sp>
          <p:nvSpPr>
            <p:cNvPr id="6155" name="Google Shape;6155;p72"/>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2"/>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2"/>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72"/>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2"/>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72"/>
          <p:cNvGrpSpPr/>
          <p:nvPr/>
        </p:nvGrpSpPr>
        <p:grpSpPr>
          <a:xfrm>
            <a:off x="6188145" y="3197272"/>
            <a:ext cx="349163" cy="349133"/>
            <a:chOff x="4628325" y="3599825"/>
            <a:chExt cx="295400" cy="295375"/>
          </a:xfrm>
        </p:grpSpPr>
        <p:sp>
          <p:nvSpPr>
            <p:cNvPr id="6161" name="Google Shape;6161;p72"/>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2"/>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72"/>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2"/>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2"/>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2"/>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2"/>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2"/>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2"/>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2"/>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72"/>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2"/>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3" name="Google Shape;6173;p72"/>
          <p:cNvGrpSpPr/>
          <p:nvPr/>
        </p:nvGrpSpPr>
        <p:grpSpPr>
          <a:xfrm>
            <a:off x="6209096" y="3672883"/>
            <a:ext cx="307261" cy="350079"/>
            <a:chOff x="4645650" y="3962900"/>
            <a:chExt cx="259950" cy="296175"/>
          </a:xfrm>
        </p:grpSpPr>
        <p:sp>
          <p:nvSpPr>
            <p:cNvPr id="6174" name="Google Shape;6174;p72"/>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72"/>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72"/>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2"/>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2"/>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2"/>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0" name="Google Shape;6180;p72"/>
          <p:cNvGrpSpPr/>
          <p:nvPr/>
        </p:nvGrpSpPr>
        <p:grpSpPr>
          <a:xfrm>
            <a:off x="7962056" y="3197745"/>
            <a:ext cx="349133" cy="348188"/>
            <a:chOff x="6143725" y="3582500"/>
            <a:chExt cx="295375" cy="294575"/>
          </a:xfrm>
        </p:grpSpPr>
        <p:sp>
          <p:nvSpPr>
            <p:cNvPr id="6181" name="Google Shape;6181;p72"/>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72"/>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2"/>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2"/>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72"/>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2"/>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72"/>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8" name="Google Shape;6188;p72"/>
          <p:cNvGrpSpPr/>
          <p:nvPr/>
        </p:nvGrpSpPr>
        <p:grpSpPr>
          <a:xfrm>
            <a:off x="5730883" y="1397084"/>
            <a:ext cx="350995" cy="350049"/>
            <a:chOff x="1310075" y="3253275"/>
            <a:chExt cx="296950" cy="296150"/>
          </a:xfrm>
        </p:grpSpPr>
        <p:sp>
          <p:nvSpPr>
            <p:cNvPr id="6189" name="Google Shape;6189;p72"/>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2"/>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2"/>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2" name="Google Shape;6192;p72"/>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3" name="Google Shape;6193;p72"/>
          <p:cNvGrpSpPr/>
          <p:nvPr/>
        </p:nvGrpSpPr>
        <p:grpSpPr>
          <a:xfrm>
            <a:off x="5730410" y="2283343"/>
            <a:ext cx="351941" cy="351675"/>
            <a:chOff x="1310075" y="3980250"/>
            <a:chExt cx="297750" cy="297525"/>
          </a:xfrm>
        </p:grpSpPr>
        <p:sp>
          <p:nvSpPr>
            <p:cNvPr id="6194" name="Google Shape;6194;p72"/>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2"/>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72"/>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2"/>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8" name="Google Shape;6198;p72"/>
          <p:cNvGrpSpPr/>
          <p:nvPr/>
        </p:nvGrpSpPr>
        <p:grpSpPr>
          <a:xfrm>
            <a:off x="7995198" y="1397542"/>
            <a:ext cx="266305" cy="349133"/>
            <a:chOff x="3167275" y="3227275"/>
            <a:chExt cx="225300" cy="295375"/>
          </a:xfrm>
        </p:grpSpPr>
        <p:sp>
          <p:nvSpPr>
            <p:cNvPr id="6199" name="Google Shape;6199;p72"/>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72"/>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2"/>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2"/>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72"/>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4" name="Google Shape;6204;p72"/>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5" name="Google Shape;6205;p72"/>
          <p:cNvGrpSpPr/>
          <p:nvPr/>
        </p:nvGrpSpPr>
        <p:grpSpPr>
          <a:xfrm>
            <a:off x="7952380" y="2284599"/>
            <a:ext cx="351940" cy="349163"/>
            <a:chOff x="3133425" y="3955025"/>
            <a:chExt cx="297750" cy="295400"/>
          </a:xfrm>
        </p:grpSpPr>
        <p:sp>
          <p:nvSpPr>
            <p:cNvPr id="6206" name="Google Shape;6206;p72"/>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2"/>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2"/>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9" name="Google Shape;6209;p72"/>
          <p:cNvGrpSpPr/>
          <p:nvPr/>
        </p:nvGrpSpPr>
        <p:grpSpPr>
          <a:xfrm>
            <a:off x="6632554" y="2748187"/>
            <a:ext cx="350079" cy="351320"/>
            <a:chOff x="4991425" y="3234750"/>
            <a:chExt cx="296175" cy="297225"/>
          </a:xfrm>
        </p:grpSpPr>
        <p:sp>
          <p:nvSpPr>
            <p:cNvPr id="6210" name="Google Shape;6210;p72"/>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2"/>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72"/>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72"/>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2"/>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2"/>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6" name="Google Shape;6216;p72"/>
          <p:cNvGrpSpPr/>
          <p:nvPr/>
        </p:nvGrpSpPr>
        <p:grpSpPr>
          <a:xfrm>
            <a:off x="6632554" y="3217750"/>
            <a:ext cx="350079" cy="308177"/>
            <a:chOff x="4991425" y="3617150"/>
            <a:chExt cx="296175" cy="260725"/>
          </a:xfrm>
        </p:grpSpPr>
        <p:sp>
          <p:nvSpPr>
            <p:cNvPr id="6217" name="Google Shape;6217;p72"/>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72"/>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2"/>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2"/>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72"/>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72"/>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72"/>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4" name="Google Shape;6224;p72"/>
          <p:cNvGrpSpPr/>
          <p:nvPr/>
        </p:nvGrpSpPr>
        <p:grpSpPr>
          <a:xfrm>
            <a:off x="6709827" y="3673341"/>
            <a:ext cx="195532" cy="349163"/>
            <a:chOff x="5056800" y="3962900"/>
            <a:chExt cx="165425" cy="295400"/>
          </a:xfrm>
        </p:grpSpPr>
        <p:sp>
          <p:nvSpPr>
            <p:cNvPr id="6225" name="Google Shape;6225;p72"/>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2"/>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72"/>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8" name="Google Shape;6228;p72"/>
          <p:cNvGrpSpPr/>
          <p:nvPr/>
        </p:nvGrpSpPr>
        <p:grpSpPr>
          <a:xfrm>
            <a:off x="7961125" y="3673357"/>
            <a:ext cx="350995" cy="349133"/>
            <a:chOff x="6168925" y="3936925"/>
            <a:chExt cx="296950" cy="295375"/>
          </a:xfrm>
        </p:grpSpPr>
        <p:sp>
          <p:nvSpPr>
            <p:cNvPr id="6229" name="Google Shape;6229;p72"/>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72"/>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72"/>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2"/>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2"/>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72"/>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5" name="Google Shape;6235;p72"/>
          <p:cNvGrpSpPr/>
          <p:nvPr/>
        </p:nvGrpSpPr>
        <p:grpSpPr>
          <a:xfrm>
            <a:off x="6174844" y="1390429"/>
            <a:ext cx="348188" cy="349133"/>
            <a:chOff x="1674750" y="3254050"/>
            <a:chExt cx="294575" cy="295375"/>
          </a:xfrm>
        </p:grpSpPr>
        <p:sp>
          <p:nvSpPr>
            <p:cNvPr id="6236" name="Google Shape;6236;p72"/>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72"/>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72"/>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72"/>
          <p:cNvGrpSpPr/>
          <p:nvPr/>
        </p:nvGrpSpPr>
        <p:grpSpPr>
          <a:xfrm>
            <a:off x="6189239" y="1838132"/>
            <a:ext cx="319347" cy="349133"/>
            <a:chOff x="1687350" y="3618725"/>
            <a:chExt cx="270175" cy="295375"/>
          </a:xfrm>
        </p:grpSpPr>
        <p:sp>
          <p:nvSpPr>
            <p:cNvPr id="6240" name="Google Shape;6240;p7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7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72"/>
          <p:cNvGrpSpPr/>
          <p:nvPr/>
        </p:nvGrpSpPr>
        <p:grpSpPr>
          <a:xfrm>
            <a:off x="6172942" y="2284613"/>
            <a:ext cx="351940" cy="349133"/>
            <a:chOff x="1672375" y="3982600"/>
            <a:chExt cx="297750" cy="295375"/>
          </a:xfrm>
        </p:grpSpPr>
        <p:sp>
          <p:nvSpPr>
            <p:cNvPr id="6244" name="Google Shape;6244;p72"/>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2"/>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72"/>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7" name="Google Shape;6247;p72"/>
          <p:cNvGrpSpPr/>
          <p:nvPr/>
        </p:nvGrpSpPr>
        <p:grpSpPr>
          <a:xfrm>
            <a:off x="4864934" y="2748808"/>
            <a:ext cx="350079" cy="350079"/>
            <a:chOff x="3497300" y="3227275"/>
            <a:chExt cx="296175" cy="296175"/>
          </a:xfrm>
        </p:grpSpPr>
        <p:sp>
          <p:nvSpPr>
            <p:cNvPr id="6248" name="Google Shape;6248;p72"/>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72"/>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72"/>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2"/>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2"/>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72"/>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72"/>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72"/>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72"/>
          <p:cNvGrpSpPr/>
          <p:nvPr/>
        </p:nvGrpSpPr>
        <p:grpSpPr>
          <a:xfrm>
            <a:off x="4865407" y="3198203"/>
            <a:ext cx="349133" cy="347272"/>
            <a:chOff x="3497300" y="3591950"/>
            <a:chExt cx="295375" cy="293800"/>
          </a:xfrm>
        </p:grpSpPr>
        <p:sp>
          <p:nvSpPr>
            <p:cNvPr id="6257" name="Google Shape;6257;p72"/>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72"/>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72"/>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72"/>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72"/>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2"/>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2"/>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2"/>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72"/>
          <p:cNvGrpSpPr/>
          <p:nvPr/>
        </p:nvGrpSpPr>
        <p:grpSpPr>
          <a:xfrm>
            <a:off x="4865407" y="3673341"/>
            <a:ext cx="349133" cy="349163"/>
            <a:chOff x="3497300" y="3955025"/>
            <a:chExt cx="295375" cy="295400"/>
          </a:xfrm>
        </p:grpSpPr>
        <p:sp>
          <p:nvSpPr>
            <p:cNvPr id="6266" name="Google Shape;6266;p72"/>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2"/>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72"/>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9" name="Google Shape;6269;p72"/>
          <p:cNvGrpSpPr/>
          <p:nvPr/>
        </p:nvGrpSpPr>
        <p:grpSpPr>
          <a:xfrm>
            <a:off x="7089979" y="2749532"/>
            <a:ext cx="327739" cy="348631"/>
            <a:chOff x="5364750" y="3235150"/>
            <a:chExt cx="277275" cy="294950"/>
          </a:xfrm>
        </p:grpSpPr>
        <p:sp>
          <p:nvSpPr>
            <p:cNvPr id="6270" name="Google Shape;6270;p72"/>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72"/>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72"/>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2"/>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2"/>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72"/>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2"/>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2"/>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8" name="Google Shape;6278;p72"/>
          <p:cNvGrpSpPr/>
          <p:nvPr/>
        </p:nvGrpSpPr>
        <p:grpSpPr>
          <a:xfrm>
            <a:off x="7078337" y="3195868"/>
            <a:ext cx="351024" cy="351941"/>
            <a:chOff x="5355300" y="3598250"/>
            <a:chExt cx="296975" cy="297750"/>
          </a:xfrm>
        </p:grpSpPr>
        <p:sp>
          <p:nvSpPr>
            <p:cNvPr id="6279" name="Google Shape;6279;p72"/>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2"/>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72"/>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72"/>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2"/>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2"/>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2"/>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2"/>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72"/>
          <p:cNvGrpSpPr/>
          <p:nvPr/>
        </p:nvGrpSpPr>
        <p:grpSpPr>
          <a:xfrm>
            <a:off x="7082533" y="3734790"/>
            <a:ext cx="342632" cy="226264"/>
            <a:chOff x="5358450" y="4015675"/>
            <a:chExt cx="289875" cy="191425"/>
          </a:xfrm>
        </p:grpSpPr>
        <p:sp>
          <p:nvSpPr>
            <p:cNvPr id="6288" name="Google Shape;6288;p72"/>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2"/>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2"/>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2"/>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2" name="Google Shape;6292;p72"/>
          <p:cNvGrpSpPr/>
          <p:nvPr/>
        </p:nvGrpSpPr>
        <p:grpSpPr>
          <a:xfrm>
            <a:off x="6209015" y="4117322"/>
            <a:ext cx="351024" cy="325464"/>
            <a:chOff x="6543825" y="3202075"/>
            <a:chExt cx="296975" cy="275350"/>
          </a:xfrm>
        </p:grpSpPr>
        <p:sp>
          <p:nvSpPr>
            <p:cNvPr id="6293" name="Google Shape;6293;p72"/>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2"/>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2"/>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72"/>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2"/>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2"/>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2"/>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0" name="Google Shape;6300;p72"/>
          <p:cNvGrpSpPr/>
          <p:nvPr/>
        </p:nvGrpSpPr>
        <p:grpSpPr>
          <a:xfrm>
            <a:off x="6615996" y="1397069"/>
            <a:ext cx="350079" cy="350079"/>
            <a:chOff x="2037825" y="3254050"/>
            <a:chExt cx="296175" cy="296175"/>
          </a:xfrm>
        </p:grpSpPr>
        <p:sp>
          <p:nvSpPr>
            <p:cNvPr id="6301" name="Google Shape;6301;p72"/>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2"/>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2"/>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2"/>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2"/>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2"/>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72"/>
          <p:cNvGrpSpPr/>
          <p:nvPr/>
        </p:nvGrpSpPr>
        <p:grpSpPr>
          <a:xfrm>
            <a:off x="6614135" y="1838236"/>
            <a:ext cx="353802" cy="348926"/>
            <a:chOff x="2034675" y="3617925"/>
            <a:chExt cx="299325" cy="295200"/>
          </a:xfrm>
        </p:grpSpPr>
        <p:sp>
          <p:nvSpPr>
            <p:cNvPr id="6308" name="Google Shape;6308;p72"/>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2"/>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2"/>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2"/>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72"/>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72"/>
          <p:cNvGrpSpPr/>
          <p:nvPr/>
        </p:nvGrpSpPr>
        <p:grpSpPr>
          <a:xfrm>
            <a:off x="6615996" y="2284613"/>
            <a:ext cx="350079" cy="349133"/>
            <a:chOff x="2037825" y="3981825"/>
            <a:chExt cx="296175" cy="295375"/>
          </a:xfrm>
        </p:grpSpPr>
        <p:sp>
          <p:nvSpPr>
            <p:cNvPr id="6314" name="Google Shape;6314;p72"/>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72"/>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2"/>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72"/>
          <p:cNvGrpSpPr/>
          <p:nvPr/>
        </p:nvGrpSpPr>
        <p:grpSpPr>
          <a:xfrm>
            <a:off x="5301014" y="2780929"/>
            <a:ext cx="350079" cy="285837"/>
            <a:chOff x="3860400" y="3254050"/>
            <a:chExt cx="296175" cy="241825"/>
          </a:xfrm>
        </p:grpSpPr>
        <p:sp>
          <p:nvSpPr>
            <p:cNvPr id="6318" name="Google Shape;6318;p72"/>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72"/>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2"/>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2"/>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72"/>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2"/>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72"/>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5" name="Google Shape;6325;p72"/>
          <p:cNvGrpSpPr/>
          <p:nvPr/>
        </p:nvGrpSpPr>
        <p:grpSpPr>
          <a:xfrm>
            <a:off x="5300541" y="3196800"/>
            <a:ext cx="351024" cy="350079"/>
            <a:chOff x="3859600" y="3591950"/>
            <a:chExt cx="296975" cy="296175"/>
          </a:xfrm>
        </p:grpSpPr>
        <p:sp>
          <p:nvSpPr>
            <p:cNvPr id="6326" name="Google Shape;6326;p72"/>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72"/>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2"/>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9" name="Google Shape;6329;p72"/>
          <p:cNvGrpSpPr/>
          <p:nvPr/>
        </p:nvGrpSpPr>
        <p:grpSpPr>
          <a:xfrm>
            <a:off x="5301014" y="3672883"/>
            <a:ext cx="350079" cy="350079"/>
            <a:chOff x="3860400" y="3955025"/>
            <a:chExt cx="296175" cy="296175"/>
          </a:xfrm>
        </p:grpSpPr>
        <p:sp>
          <p:nvSpPr>
            <p:cNvPr id="6330" name="Google Shape;6330;p72"/>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2"/>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72"/>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72"/>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2"/>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5" name="Google Shape;6335;p72"/>
          <p:cNvGrpSpPr/>
          <p:nvPr/>
        </p:nvGrpSpPr>
        <p:grpSpPr>
          <a:xfrm>
            <a:off x="7516230" y="2749281"/>
            <a:ext cx="355664" cy="349133"/>
            <a:chOff x="5716825" y="3235950"/>
            <a:chExt cx="300900" cy="295375"/>
          </a:xfrm>
        </p:grpSpPr>
        <p:sp>
          <p:nvSpPr>
            <p:cNvPr id="6336" name="Google Shape;6336;p72"/>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72"/>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72"/>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2"/>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6340;p72"/>
          <p:cNvGrpSpPr/>
          <p:nvPr/>
        </p:nvGrpSpPr>
        <p:grpSpPr>
          <a:xfrm>
            <a:off x="7529261" y="3207969"/>
            <a:ext cx="329601" cy="327739"/>
            <a:chOff x="5727850" y="3609275"/>
            <a:chExt cx="278850" cy="277275"/>
          </a:xfrm>
        </p:grpSpPr>
        <p:sp>
          <p:nvSpPr>
            <p:cNvPr id="6341" name="Google Shape;6341;p72"/>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2"/>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72"/>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72"/>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72"/>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6" name="Google Shape;6346;p72"/>
          <p:cNvGrpSpPr/>
          <p:nvPr/>
        </p:nvGrpSpPr>
        <p:grpSpPr>
          <a:xfrm>
            <a:off x="7540446" y="3673356"/>
            <a:ext cx="307231" cy="349133"/>
            <a:chOff x="5736525" y="3963700"/>
            <a:chExt cx="259925" cy="295375"/>
          </a:xfrm>
        </p:grpSpPr>
        <p:sp>
          <p:nvSpPr>
            <p:cNvPr id="6347" name="Google Shape;6347;p72"/>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2"/>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2"/>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72"/>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2"/>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2"/>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2"/>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4" name="Google Shape;6354;p72"/>
          <p:cNvGrpSpPr/>
          <p:nvPr/>
        </p:nvGrpSpPr>
        <p:grpSpPr>
          <a:xfrm>
            <a:off x="6632026" y="4122683"/>
            <a:ext cx="351024" cy="350079"/>
            <a:chOff x="6553275" y="3604550"/>
            <a:chExt cx="296975" cy="296175"/>
          </a:xfrm>
        </p:grpSpPr>
        <p:sp>
          <p:nvSpPr>
            <p:cNvPr id="6355" name="Google Shape;6355;p72"/>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72"/>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72"/>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2"/>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2"/>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2"/>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1" name="Google Shape;6361;p72"/>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6362" name="Google Shape;6362;p72"/>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37"/>
          <p:cNvSpPr/>
          <p:nvPr/>
        </p:nvSpPr>
        <p:spPr>
          <a:xfrm>
            <a:off x="962151" y="2246625"/>
            <a:ext cx="649748" cy="1675402"/>
          </a:xfrm>
          <a:custGeom>
            <a:avLst/>
            <a:gdLst/>
            <a:ahLst/>
            <a:cxnLst/>
            <a:rect l="l" t="t" r="r" b="b"/>
            <a:pathLst>
              <a:path w="3028" h="7807" extrusionOk="0">
                <a:moveTo>
                  <a:pt x="1243" y="7807"/>
                </a:moveTo>
                <a:lnTo>
                  <a:pt x="1243" y="1041"/>
                </a:lnTo>
                <a:lnTo>
                  <a:pt x="385" y="1897"/>
                </a:lnTo>
                <a:lnTo>
                  <a:pt x="1" y="1512"/>
                </a:lnTo>
                <a:lnTo>
                  <a:pt x="1514" y="1"/>
                </a:lnTo>
                <a:lnTo>
                  <a:pt x="3028" y="1512"/>
                </a:lnTo>
                <a:lnTo>
                  <a:pt x="2643" y="1897"/>
                </a:lnTo>
                <a:lnTo>
                  <a:pt x="1788" y="1041"/>
                </a:lnTo>
                <a:lnTo>
                  <a:pt x="1788" y="780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 name="Google Shape;580;p37"/>
          <p:cNvGrpSpPr/>
          <p:nvPr/>
        </p:nvGrpSpPr>
        <p:grpSpPr>
          <a:xfrm>
            <a:off x="4882194" y="2169725"/>
            <a:ext cx="3123078" cy="1105100"/>
            <a:chOff x="1378750" y="2164200"/>
            <a:chExt cx="5607968" cy="1105100"/>
          </a:xfrm>
        </p:grpSpPr>
        <p:sp>
          <p:nvSpPr>
            <p:cNvPr id="581" name="Google Shape;581;p37"/>
            <p:cNvSpPr/>
            <p:nvPr/>
          </p:nvSpPr>
          <p:spPr>
            <a:xfrm>
              <a:off x="1443018" y="2249900"/>
              <a:ext cx="5543700" cy="1019400"/>
            </a:xfrm>
            <a:prstGeom prst="roundRect">
              <a:avLst>
                <a:gd name="adj" fmla="val 16667"/>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7"/>
            <p:cNvSpPr/>
            <p:nvPr/>
          </p:nvSpPr>
          <p:spPr>
            <a:xfrm>
              <a:off x="1378750" y="2164200"/>
              <a:ext cx="5543700" cy="1019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 name="Google Shape;583;p37"/>
          <p:cNvSpPr/>
          <p:nvPr/>
        </p:nvSpPr>
        <p:spPr>
          <a:xfrm>
            <a:off x="2516952" y="1894226"/>
            <a:ext cx="2017702" cy="1537483"/>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31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7"/>
          <p:cNvSpPr txBox="1">
            <a:spLocks noGrp="1"/>
          </p:cNvSpPr>
          <p:nvPr>
            <p:ph type="title" idx="2"/>
          </p:nvPr>
        </p:nvSpPr>
        <p:spPr>
          <a:xfrm>
            <a:off x="2750750" y="2312875"/>
            <a:ext cx="1550100" cy="90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585" name="Google Shape;585;p37"/>
          <p:cNvSpPr txBox="1">
            <a:spLocks noGrp="1"/>
          </p:cNvSpPr>
          <p:nvPr>
            <p:ph type="title"/>
          </p:nvPr>
        </p:nvSpPr>
        <p:spPr>
          <a:xfrm>
            <a:off x="4985138" y="2249600"/>
            <a:ext cx="29172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About us</a:t>
            </a:r>
            <a:endParaRPr/>
          </a:p>
        </p:txBody>
      </p:sp>
      <p:sp>
        <p:nvSpPr>
          <p:cNvPr id="586" name="Google Shape;586;p37"/>
          <p:cNvSpPr txBox="1">
            <a:spLocks noGrp="1"/>
          </p:cNvSpPr>
          <p:nvPr>
            <p:ph type="subTitle" idx="1"/>
          </p:nvPr>
        </p:nvSpPr>
        <p:spPr>
          <a:xfrm rot="462">
            <a:off x="5327088" y="3360687"/>
            <a:ext cx="2233200" cy="63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a:p>
            <a:pPr marL="0" lvl="0" indent="0" algn="ctr" rtl="0">
              <a:spcBef>
                <a:spcPts val="1600"/>
              </a:spcBef>
              <a:spcAft>
                <a:spcPts val="1600"/>
              </a:spcAft>
              <a:buNone/>
            </a:pPr>
            <a:endParaRPr/>
          </a:p>
        </p:txBody>
      </p:sp>
      <p:grpSp>
        <p:nvGrpSpPr>
          <p:cNvPr id="587" name="Google Shape;587;p37"/>
          <p:cNvGrpSpPr/>
          <p:nvPr/>
        </p:nvGrpSpPr>
        <p:grpSpPr>
          <a:xfrm rot="2700000">
            <a:off x="113546" y="2934666"/>
            <a:ext cx="1724943" cy="1686284"/>
            <a:chOff x="7499398" y="624507"/>
            <a:chExt cx="1440046" cy="1407772"/>
          </a:xfrm>
        </p:grpSpPr>
        <p:sp>
          <p:nvSpPr>
            <p:cNvPr id="588" name="Google Shape;588;p37"/>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37"/>
            <p:cNvGrpSpPr/>
            <p:nvPr/>
          </p:nvGrpSpPr>
          <p:grpSpPr>
            <a:xfrm rot="-1343739">
              <a:off x="7664174" y="789203"/>
              <a:ext cx="1078029" cy="1078380"/>
              <a:chOff x="5759760" y="3433415"/>
              <a:chExt cx="583422" cy="583612"/>
            </a:xfrm>
          </p:grpSpPr>
          <p:sp>
            <p:nvSpPr>
              <p:cNvPr id="590" name="Google Shape;590;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4" name="Google Shape;594;p37"/>
          <p:cNvSpPr/>
          <p:nvPr/>
        </p:nvSpPr>
        <p:spPr>
          <a:xfrm>
            <a:off x="441892" y="4334348"/>
            <a:ext cx="649752" cy="649871"/>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 name="Google Shape;595;p37"/>
          <p:cNvGrpSpPr/>
          <p:nvPr/>
        </p:nvGrpSpPr>
        <p:grpSpPr>
          <a:xfrm rot="585029">
            <a:off x="1392974" y="4072531"/>
            <a:ext cx="1045017" cy="1021596"/>
            <a:chOff x="7499398" y="624507"/>
            <a:chExt cx="1440046" cy="1407772"/>
          </a:xfrm>
        </p:grpSpPr>
        <p:sp>
          <p:nvSpPr>
            <p:cNvPr id="596" name="Google Shape;596;p37"/>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 name="Google Shape;597;p37"/>
            <p:cNvGrpSpPr/>
            <p:nvPr/>
          </p:nvGrpSpPr>
          <p:grpSpPr>
            <a:xfrm rot="-1343739">
              <a:off x="7664174" y="789203"/>
              <a:ext cx="1078029" cy="1078380"/>
              <a:chOff x="5759760" y="3433415"/>
              <a:chExt cx="583422" cy="583612"/>
            </a:xfrm>
          </p:grpSpPr>
          <p:sp>
            <p:nvSpPr>
              <p:cNvPr id="598" name="Google Shape;598;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2" name="Google Shape;602;p37"/>
          <p:cNvSpPr/>
          <p:nvPr/>
        </p:nvSpPr>
        <p:spPr>
          <a:xfrm>
            <a:off x="2586619" y="4361947"/>
            <a:ext cx="168275" cy="16830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7"/>
          <p:cNvSpPr/>
          <p:nvPr/>
        </p:nvSpPr>
        <p:spPr>
          <a:xfrm>
            <a:off x="717614" y="2624730"/>
            <a:ext cx="98328" cy="98344"/>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66"/>
        <p:cNvGrpSpPr/>
        <p:nvPr/>
      </p:nvGrpSpPr>
      <p:grpSpPr>
        <a:xfrm>
          <a:off x="0" y="0"/>
          <a:ext cx="0" cy="0"/>
          <a:chOff x="0" y="0"/>
          <a:chExt cx="0" cy="0"/>
        </a:xfrm>
      </p:grpSpPr>
      <p:grpSp>
        <p:nvGrpSpPr>
          <p:cNvPr id="6367" name="Google Shape;6367;p73"/>
          <p:cNvGrpSpPr/>
          <p:nvPr/>
        </p:nvGrpSpPr>
        <p:grpSpPr>
          <a:xfrm>
            <a:off x="859032" y="1380546"/>
            <a:ext cx="294401" cy="353645"/>
            <a:chOff x="-35814600" y="3202075"/>
            <a:chExt cx="242625" cy="291450"/>
          </a:xfrm>
        </p:grpSpPr>
        <p:sp>
          <p:nvSpPr>
            <p:cNvPr id="6368" name="Google Shape;6368;p73"/>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73"/>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3"/>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3"/>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3"/>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3"/>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73"/>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5" name="Google Shape;6375;p73"/>
          <p:cNvGrpSpPr/>
          <p:nvPr/>
        </p:nvGrpSpPr>
        <p:grpSpPr>
          <a:xfrm>
            <a:off x="829410" y="1821466"/>
            <a:ext cx="353645" cy="353888"/>
            <a:chOff x="-35839800" y="3561025"/>
            <a:chExt cx="291450" cy="291650"/>
          </a:xfrm>
        </p:grpSpPr>
        <p:sp>
          <p:nvSpPr>
            <p:cNvPr id="6376" name="Google Shape;6376;p73"/>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3"/>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3"/>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3"/>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73"/>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73"/>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3"/>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3" name="Google Shape;6383;p73"/>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4" name="Google Shape;6384;p73"/>
          <p:cNvGrpSpPr/>
          <p:nvPr/>
        </p:nvGrpSpPr>
        <p:grpSpPr>
          <a:xfrm>
            <a:off x="3066955" y="1380546"/>
            <a:ext cx="353645" cy="353645"/>
            <a:chOff x="-34003850" y="3227275"/>
            <a:chExt cx="291450" cy="291450"/>
          </a:xfrm>
        </p:grpSpPr>
        <p:sp>
          <p:nvSpPr>
            <p:cNvPr id="6385" name="Google Shape;6385;p73"/>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73"/>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73"/>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3"/>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3"/>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0" name="Google Shape;6390;p73"/>
          <p:cNvGrpSpPr/>
          <p:nvPr/>
        </p:nvGrpSpPr>
        <p:grpSpPr>
          <a:xfrm>
            <a:off x="3066485" y="1821238"/>
            <a:ext cx="354586" cy="354343"/>
            <a:chOff x="-34004625" y="3585850"/>
            <a:chExt cx="292225" cy="292025"/>
          </a:xfrm>
        </p:grpSpPr>
        <p:sp>
          <p:nvSpPr>
            <p:cNvPr id="6391" name="Google Shape;6391;p73"/>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73"/>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3"/>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3"/>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73"/>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6" name="Google Shape;6396;p73"/>
          <p:cNvGrpSpPr/>
          <p:nvPr/>
        </p:nvGrpSpPr>
        <p:grpSpPr>
          <a:xfrm>
            <a:off x="3066000" y="2256439"/>
            <a:ext cx="355557" cy="354616"/>
            <a:chOff x="-34005425" y="3945575"/>
            <a:chExt cx="293025" cy="292250"/>
          </a:xfrm>
        </p:grpSpPr>
        <p:sp>
          <p:nvSpPr>
            <p:cNvPr id="6397" name="Google Shape;6397;p73"/>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3"/>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73"/>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0" name="Google Shape;6400;p73"/>
          <p:cNvGrpSpPr/>
          <p:nvPr/>
        </p:nvGrpSpPr>
        <p:grpSpPr>
          <a:xfrm>
            <a:off x="1713099" y="2729615"/>
            <a:ext cx="358408" cy="355557"/>
            <a:chOff x="-32174975" y="3192625"/>
            <a:chExt cx="295375" cy="293025"/>
          </a:xfrm>
        </p:grpSpPr>
        <p:sp>
          <p:nvSpPr>
            <p:cNvPr id="6401" name="Google Shape;6401;p73"/>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73"/>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3"/>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3"/>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5" name="Google Shape;6405;p73"/>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3"/>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7" name="Google Shape;6407;p73"/>
          <p:cNvGrpSpPr/>
          <p:nvPr/>
        </p:nvGrpSpPr>
        <p:grpSpPr>
          <a:xfrm>
            <a:off x="3952249" y="2730570"/>
            <a:ext cx="354586" cy="353645"/>
            <a:chOff x="-30345325" y="3184750"/>
            <a:chExt cx="292225" cy="291450"/>
          </a:xfrm>
        </p:grpSpPr>
        <p:sp>
          <p:nvSpPr>
            <p:cNvPr id="6408" name="Google Shape;6408;p73"/>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3"/>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3"/>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3"/>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3"/>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3" name="Google Shape;6413;p73"/>
          <p:cNvGrpSpPr/>
          <p:nvPr/>
        </p:nvGrpSpPr>
        <p:grpSpPr>
          <a:xfrm>
            <a:off x="1277001" y="1380546"/>
            <a:ext cx="353645" cy="353645"/>
            <a:chOff x="-35481425" y="3202075"/>
            <a:chExt cx="291450" cy="291450"/>
          </a:xfrm>
        </p:grpSpPr>
        <p:sp>
          <p:nvSpPr>
            <p:cNvPr id="6414" name="Google Shape;6414;p73"/>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3"/>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3"/>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3"/>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3"/>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3"/>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3"/>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73"/>
          <p:cNvGrpSpPr/>
          <p:nvPr/>
        </p:nvGrpSpPr>
        <p:grpSpPr>
          <a:xfrm>
            <a:off x="1276531" y="1822072"/>
            <a:ext cx="354586" cy="352675"/>
            <a:chOff x="-35482200" y="3561225"/>
            <a:chExt cx="292225" cy="290650"/>
          </a:xfrm>
        </p:grpSpPr>
        <p:sp>
          <p:nvSpPr>
            <p:cNvPr id="6422" name="Google Shape;6422;p73"/>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3"/>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3"/>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5" name="Google Shape;6425;p73"/>
          <p:cNvGrpSpPr/>
          <p:nvPr/>
        </p:nvGrpSpPr>
        <p:grpSpPr>
          <a:xfrm>
            <a:off x="1277001" y="2256940"/>
            <a:ext cx="353645" cy="353615"/>
            <a:chOff x="-35481425" y="3919600"/>
            <a:chExt cx="291450" cy="291425"/>
          </a:xfrm>
        </p:grpSpPr>
        <p:sp>
          <p:nvSpPr>
            <p:cNvPr id="6426" name="Google Shape;6426;p73"/>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3"/>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3"/>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3"/>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73"/>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73"/>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3"/>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73"/>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4" name="Google Shape;6434;p73"/>
          <p:cNvGrpSpPr/>
          <p:nvPr/>
        </p:nvGrpSpPr>
        <p:grpSpPr>
          <a:xfrm>
            <a:off x="3512636" y="1381031"/>
            <a:ext cx="357468" cy="352675"/>
            <a:chOff x="-33645475" y="3228075"/>
            <a:chExt cx="294600" cy="290650"/>
          </a:xfrm>
        </p:grpSpPr>
        <p:sp>
          <p:nvSpPr>
            <p:cNvPr id="6435" name="Google Shape;6435;p73"/>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3"/>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3"/>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3"/>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73"/>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73"/>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73"/>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2" name="Google Shape;6442;p73"/>
          <p:cNvGrpSpPr/>
          <p:nvPr/>
        </p:nvGrpSpPr>
        <p:grpSpPr>
          <a:xfrm>
            <a:off x="3513606" y="1821116"/>
            <a:ext cx="355526" cy="354586"/>
            <a:chOff x="-33646250" y="3586425"/>
            <a:chExt cx="293000" cy="292225"/>
          </a:xfrm>
        </p:grpSpPr>
        <p:sp>
          <p:nvSpPr>
            <p:cNvPr id="6443" name="Google Shape;6443;p73"/>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73"/>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5" name="Google Shape;6445;p73"/>
          <p:cNvGrpSpPr/>
          <p:nvPr/>
        </p:nvGrpSpPr>
        <p:grpSpPr>
          <a:xfrm>
            <a:off x="3514076" y="2255969"/>
            <a:ext cx="354586" cy="355557"/>
            <a:chOff x="-33645475" y="3944800"/>
            <a:chExt cx="292225" cy="293025"/>
          </a:xfrm>
        </p:grpSpPr>
        <p:sp>
          <p:nvSpPr>
            <p:cNvPr id="6446" name="Google Shape;6446;p73"/>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3"/>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3"/>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3"/>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3"/>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3"/>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73"/>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73"/>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3"/>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73"/>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6" name="Google Shape;6456;p73"/>
          <p:cNvGrpSpPr/>
          <p:nvPr/>
        </p:nvGrpSpPr>
        <p:grpSpPr>
          <a:xfrm>
            <a:off x="2167295" y="2729706"/>
            <a:ext cx="352675" cy="355375"/>
            <a:chOff x="-31809525" y="3192625"/>
            <a:chExt cx="290650" cy="292875"/>
          </a:xfrm>
        </p:grpSpPr>
        <p:sp>
          <p:nvSpPr>
            <p:cNvPr id="6457" name="Google Shape;6457;p73"/>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73"/>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73"/>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3"/>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1" name="Google Shape;6461;p73"/>
          <p:cNvGrpSpPr/>
          <p:nvPr/>
        </p:nvGrpSpPr>
        <p:grpSpPr>
          <a:xfrm>
            <a:off x="2166810" y="3200258"/>
            <a:ext cx="353645" cy="355557"/>
            <a:chOff x="-31811100" y="3550975"/>
            <a:chExt cx="291450" cy="293025"/>
          </a:xfrm>
        </p:grpSpPr>
        <p:sp>
          <p:nvSpPr>
            <p:cNvPr id="6462" name="Google Shape;6462;p73"/>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3"/>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73"/>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73"/>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3"/>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3"/>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3"/>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73"/>
          <p:cNvGrpSpPr/>
          <p:nvPr/>
        </p:nvGrpSpPr>
        <p:grpSpPr>
          <a:xfrm>
            <a:off x="2160606" y="3664562"/>
            <a:ext cx="366052" cy="356831"/>
            <a:chOff x="-31817400" y="3910025"/>
            <a:chExt cx="301675" cy="294075"/>
          </a:xfrm>
        </p:grpSpPr>
        <p:sp>
          <p:nvSpPr>
            <p:cNvPr id="6470" name="Google Shape;6470;p73"/>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3"/>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3"/>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3" name="Google Shape;6473;p73"/>
          <p:cNvGrpSpPr/>
          <p:nvPr/>
        </p:nvGrpSpPr>
        <p:grpSpPr>
          <a:xfrm>
            <a:off x="3952234" y="3200743"/>
            <a:ext cx="354616" cy="354586"/>
            <a:chOff x="-30354000" y="3569100"/>
            <a:chExt cx="292250" cy="292225"/>
          </a:xfrm>
        </p:grpSpPr>
        <p:sp>
          <p:nvSpPr>
            <p:cNvPr id="6474" name="Google Shape;6474;p73"/>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3"/>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3"/>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73"/>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73"/>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3"/>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73"/>
          <p:cNvGrpSpPr/>
          <p:nvPr/>
        </p:nvGrpSpPr>
        <p:grpSpPr>
          <a:xfrm>
            <a:off x="1730812" y="1380546"/>
            <a:ext cx="342148" cy="353645"/>
            <a:chOff x="-35118325" y="3202075"/>
            <a:chExt cx="281975" cy="291450"/>
          </a:xfrm>
        </p:grpSpPr>
        <p:sp>
          <p:nvSpPr>
            <p:cNvPr id="6481" name="Google Shape;6481;p73"/>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73"/>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3"/>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3"/>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73"/>
          <p:cNvGrpSpPr/>
          <p:nvPr/>
        </p:nvGrpSpPr>
        <p:grpSpPr>
          <a:xfrm>
            <a:off x="1724593" y="1821799"/>
            <a:ext cx="354586" cy="353221"/>
            <a:chOff x="-35123050" y="3561225"/>
            <a:chExt cx="292225" cy="291100"/>
          </a:xfrm>
        </p:grpSpPr>
        <p:sp>
          <p:nvSpPr>
            <p:cNvPr id="6486" name="Google Shape;6486;p73"/>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73"/>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73"/>
          <p:cNvGrpSpPr/>
          <p:nvPr/>
        </p:nvGrpSpPr>
        <p:grpSpPr>
          <a:xfrm>
            <a:off x="1766652" y="2256940"/>
            <a:ext cx="270467" cy="353615"/>
            <a:chOff x="-35089175" y="3919600"/>
            <a:chExt cx="222900" cy="291425"/>
          </a:xfrm>
        </p:grpSpPr>
        <p:sp>
          <p:nvSpPr>
            <p:cNvPr id="6489" name="Google Shape;6489;p73"/>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3"/>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1" name="Google Shape;6491;p73"/>
          <p:cNvGrpSpPr/>
          <p:nvPr/>
        </p:nvGrpSpPr>
        <p:grpSpPr>
          <a:xfrm>
            <a:off x="3963648" y="1380303"/>
            <a:ext cx="336445" cy="354131"/>
            <a:chOff x="-33277650" y="3226875"/>
            <a:chExt cx="277275" cy="291850"/>
          </a:xfrm>
        </p:grpSpPr>
        <p:sp>
          <p:nvSpPr>
            <p:cNvPr id="6492" name="Google Shape;6492;p73"/>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73"/>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3"/>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73"/>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3"/>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3"/>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73"/>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73"/>
          <p:cNvGrpSpPr/>
          <p:nvPr/>
        </p:nvGrpSpPr>
        <p:grpSpPr>
          <a:xfrm>
            <a:off x="3955048" y="1821587"/>
            <a:ext cx="353645" cy="353645"/>
            <a:chOff x="-33286325" y="3586425"/>
            <a:chExt cx="291450" cy="291450"/>
          </a:xfrm>
        </p:grpSpPr>
        <p:sp>
          <p:nvSpPr>
            <p:cNvPr id="6500" name="Google Shape;6500;p73"/>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3"/>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3"/>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3"/>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3"/>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73"/>
          <p:cNvGrpSpPr/>
          <p:nvPr/>
        </p:nvGrpSpPr>
        <p:grpSpPr>
          <a:xfrm>
            <a:off x="3955048" y="2255969"/>
            <a:ext cx="353645" cy="355557"/>
            <a:chOff x="-33286325" y="3944800"/>
            <a:chExt cx="291450" cy="293025"/>
          </a:xfrm>
        </p:grpSpPr>
        <p:sp>
          <p:nvSpPr>
            <p:cNvPr id="6506" name="Google Shape;6506;p73"/>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73"/>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73"/>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3"/>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0" name="Google Shape;6510;p73"/>
          <p:cNvGrpSpPr/>
          <p:nvPr/>
        </p:nvGrpSpPr>
        <p:grpSpPr>
          <a:xfrm>
            <a:off x="2613445" y="2729129"/>
            <a:ext cx="353645" cy="356527"/>
            <a:chOff x="-31452725" y="3191825"/>
            <a:chExt cx="291450" cy="293825"/>
          </a:xfrm>
        </p:grpSpPr>
        <p:sp>
          <p:nvSpPr>
            <p:cNvPr id="6511" name="Google Shape;6511;p73"/>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3"/>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73"/>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73"/>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5" name="Google Shape;6515;p73"/>
          <p:cNvGrpSpPr/>
          <p:nvPr/>
        </p:nvGrpSpPr>
        <p:grpSpPr>
          <a:xfrm>
            <a:off x="2612975" y="3200744"/>
            <a:ext cx="354586" cy="354586"/>
            <a:chOff x="-31452725" y="3551775"/>
            <a:chExt cx="292225" cy="292225"/>
          </a:xfrm>
        </p:grpSpPr>
        <p:sp>
          <p:nvSpPr>
            <p:cNvPr id="6516" name="Google Shape;6516;p73"/>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73"/>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73"/>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3"/>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73"/>
          <p:cNvGrpSpPr/>
          <p:nvPr/>
        </p:nvGrpSpPr>
        <p:grpSpPr>
          <a:xfrm>
            <a:off x="2611534" y="3664729"/>
            <a:ext cx="357468" cy="356497"/>
            <a:chOff x="-31455100" y="3909350"/>
            <a:chExt cx="294600" cy="293800"/>
          </a:xfrm>
        </p:grpSpPr>
        <p:sp>
          <p:nvSpPr>
            <p:cNvPr id="6521" name="Google Shape;6521;p73"/>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3"/>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73"/>
          <p:cNvGrpSpPr/>
          <p:nvPr/>
        </p:nvGrpSpPr>
        <p:grpSpPr>
          <a:xfrm>
            <a:off x="3952719" y="3665684"/>
            <a:ext cx="353645" cy="354586"/>
            <a:chOff x="-30345325" y="3918800"/>
            <a:chExt cx="291450" cy="292225"/>
          </a:xfrm>
        </p:grpSpPr>
        <p:sp>
          <p:nvSpPr>
            <p:cNvPr id="6524" name="Google Shape;6524;p73"/>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3"/>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3"/>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73"/>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73"/>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9" name="Google Shape;6529;p73"/>
          <p:cNvGrpSpPr/>
          <p:nvPr/>
        </p:nvGrpSpPr>
        <p:grpSpPr>
          <a:xfrm>
            <a:off x="2172184" y="1821587"/>
            <a:ext cx="353645" cy="353645"/>
            <a:chOff x="-34763900" y="3561225"/>
            <a:chExt cx="291450" cy="291450"/>
          </a:xfrm>
        </p:grpSpPr>
        <p:sp>
          <p:nvSpPr>
            <p:cNvPr id="6530" name="Google Shape;6530;p73"/>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3"/>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3"/>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3" name="Google Shape;6533;p73"/>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4" name="Google Shape;6534;p73"/>
          <p:cNvGrpSpPr/>
          <p:nvPr/>
        </p:nvGrpSpPr>
        <p:grpSpPr>
          <a:xfrm>
            <a:off x="827081" y="2730099"/>
            <a:ext cx="354586" cy="354586"/>
            <a:chOff x="-32927950" y="3227275"/>
            <a:chExt cx="292225" cy="292225"/>
          </a:xfrm>
        </p:grpSpPr>
        <p:sp>
          <p:nvSpPr>
            <p:cNvPr id="6535" name="Google Shape;6535;p73"/>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73"/>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73"/>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3"/>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3"/>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0" name="Google Shape;6540;p73"/>
          <p:cNvGrpSpPr/>
          <p:nvPr/>
        </p:nvGrpSpPr>
        <p:grpSpPr>
          <a:xfrm>
            <a:off x="826596" y="3201213"/>
            <a:ext cx="355557" cy="353645"/>
            <a:chOff x="-32927950" y="3586425"/>
            <a:chExt cx="293025" cy="291450"/>
          </a:xfrm>
        </p:grpSpPr>
        <p:sp>
          <p:nvSpPr>
            <p:cNvPr id="6541" name="Google Shape;6541;p73"/>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73"/>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73"/>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3"/>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73"/>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6" name="Google Shape;6546;p73"/>
          <p:cNvGrpSpPr/>
          <p:nvPr/>
        </p:nvGrpSpPr>
        <p:grpSpPr>
          <a:xfrm>
            <a:off x="827081" y="3665198"/>
            <a:ext cx="354586" cy="355557"/>
            <a:chOff x="-32927950" y="3944800"/>
            <a:chExt cx="292225" cy="293025"/>
          </a:xfrm>
        </p:grpSpPr>
        <p:sp>
          <p:nvSpPr>
            <p:cNvPr id="6547" name="Google Shape;6547;p73"/>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73"/>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73"/>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3"/>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3"/>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73"/>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3"/>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3"/>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3"/>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6" name="Google Shape;6556;p73"/>
          <p:cNvGrpSpPr/>
          <p:nvPr/>
        </p:nvGrpSpPr>
        <p:grpSpPr>
          <a:xfrm>
            <a:off x="3055873" y="2730449"/>
            <a:ext cx="354586" cy="353888"/>
            <a:chOff x="-31094350" y="3194000"/>
            <a:chExt cx="292225" cy="291650"/>
          </a:xfrm>
        </p:grpSpPr>
        <p:sp>
          <p:nvSpPr>
            <p:cNvPr id="6557" name="Google Shape;6557;p73"/>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3"/>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3"/>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73"/>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73"/>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73"/>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3"/>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3"/>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5" name="Google Shape;6565;p73"/>
          <p:cNvGrpSpPr/>
          <p:nvPr/>
        </p:nvGrpSpPr>
        <p:grpSpPr>
          <a:xfrm>
            <a:off x="3056343" y="3200941"/>
            <a:ext cx="353645" cy="354191"/>
            <a:chOff x="-31093575" y="3552550"/>
            <a:chExt cx="291450" cy="291900"/>
          </a:xfrm>
        </p:grpSpPr>
        <p:sp>
          <p:nvSpPr>
            <p:cNvPr id="6566" name="Google Shape;6566;p73"/>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73"/>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3"/>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3"/>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0" name="Google Shape;6570;p73"/>
          <p:cNvGrpSpPr/>
          <p:nvPr/>
        </p:nvGrpSpPr>
        <p:grpSpPr>
          <a:xfrm>
            <a:off x="2182711" y="1380546"/>
            <a:ext cx="332593" cy="353645"/>
            <a:chOff x="-34755225" y="3202075"/>
            <a:chExt cx="274100" cy="291450"/>
          </a:xfrm>
        </p:grpSpPr>
        <p:sp>
          <p:nvSpPr>
            <p:cNvPr id="6571" name="Google Shape;6571;p73"/>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3"/>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73"/>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73"/>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3"/>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3"/>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73"/>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73"/>
          <p:cNvGrpSpPr/>
          <p:nvPr/>
        </p:nvGrpSpPr>
        <p:grpSpPr>
          <a:xfrm>
            <a:off x="3056343" y="3666169"/>
            <a:ext cx="353645" cy="353615"/>
            <a:chOff x="-31093575" y="3911725"/>
            <a:chExt cx="291450" cy="291425"/>
          </a:xfrm>
        </p:grpSpPr>
        <p:sp>
          <p:nvSpPr>
            <p:cNvPr id="6579" name="Google Shape;6579;p73"/>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73"/>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1" name="Google Shape;6581;p73"/>
          <p:cNvGrpSpPr/>
          <p:nvPr/>
        </p:nvGrpSpPr>
        <p:grpSpPr>
          <a:xfrm>
            <a:off x="2165773" y="4123136"/>
            <a:ext cx="356497" cy="354586"/>
            <a:chOff x="-29946000" y="3183175"/>
            <a:chExt cx="293800" cy="292225"/>
          </a:xfrm>
        </p:grpSpPr>
        <p:sp>
          <p:nvSpPr>
            <p:cNvPr id="6582" name="Google Shape;6582;p73"/>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73"/>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73"/>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3"/>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73"/>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73"/>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8" name="Google Shape;6588;p73"/>
          <p:cNvGrpSpPr/>
          <p:nvPr/>
        </p:nvGrpSpPr>
        <p:grpSpPr>
          <a:xfrm>
            <a:off x="2610305" y="1380289"/>
            <a:ext cx="358408" cy="354161"/>
            <a:chOff x="-34408675" y="3202075"/>
            <a:chExt cx="295375" cy="291875"/>
          </a:xfrm>
        </p:grpSpPr>
        <p:sp>
          <p:nvSpPr>
            <p:cNvPr id="6589" name="Google Shape;6589;p73"/>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73"/>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3"/>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73"/>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3" name="Google Shape;6593;p73"/>
          <p:cNvGrpSpPr/>
          <p:nvPr/>
        </p:nvGrpSpPr>
        <p:grpSpPr>
          <a:xfrm>
            <a:off x="2612216" y="1820283"/>
            <a:ext cx="354586" cy="356254"/>
            <a:chOff x="-34405525" y="3558075"/>
            <a:chExt cx="292225" cy="293600"/>
          </a:xfrm>
        </p:grpSpPr>
        <p:sp>
          <p:nvSpPr>
            <p:cNvPr id="6594" name="Google Shape;6594;p73"/>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73"/>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73"/>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7" name="Google Shape;6597;p73"/>
          <p:cNvGrpSpPr/>
          <p:nvPr/>
        </p:nvGrpSpPr>
        <p:grpSpPr>
          <a:xfrm>
            <a:off x="2611730" y="2256940"/>
            <a:ext cx="355557" cy="353615"/>
            <a:chOff x="-34406325" y="3919600"/>
            <a:chExt cx="293025" cy="291425"/>
          </a:xfrm>
        </p:grpSpPr>
        <p:sp>
          <p:nvSpPr>
            <p:cNvPr id="6598" name="Google Shape;6598;p73"/>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3"/>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3"/>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3"/>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3"/>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3"/>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3"/>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73"/>
          <p:cNvGrpSpPr/>
          <p:nvPr/>
        </p:nvGrpSpPr>
        <p:grpSpPr>
          <a:xfrm>
            <a:off x="1275628" y="2736303"/>
            <a:ext cx="353645" cy="342179"/>
            <a:chOff x="-32568800" y="3232000"/>
            <a:chExt cx="291450" cy="282000"/>
          </a:xfrm>
        </p:grpSpPr>
        <p:sp>
          <p:nvSpPr>
            <p:cNvPr id="6606" name="Google Shape;6606;p73"/>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3"/>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73"/>
          <p:cNvGrpSpPr/>
          <p:nvPr/>
        </p:nvGrpSpPr>
        <p:grpSpPr>
          <a:xfrm>
            <a:off x="1275158" y="3201213"/>
            <a:ext cx="354586" cy="353645"/>
            <a:chOff x="-32569575" y="3586425"/>
            <a:chExt cx="292225" cy="291450"/>
          </a:xfrm>
        </p:grpSpPr>
        <p:sp>
          <p:nvSpPr>
            <p:cNvPr id="6609" name="Google Shape;6609;p73"/>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3"/>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1" name="Google Shape;6611;p73"/>
          <p:cNvGrpSpPr/>
          <p:nvPr/>
        </p:nvGrpSpPr>
        <p:grpSpPr>
          <a:xfrm>
            <a:off x="1266073" y="3665805"/>
            <a:ext cx="372756" cy="354343"/>
            <a:chOff x="-32576675" y="3944600"/>
            <a:chExt cx="307200" cy="292025"/>
          </a:xfrm>
        </p:grpSpPr>
        <p:sp>
          <p:nvSpPr>
            <p:cNvPr id="6612" name="Google Shape;6612;p73"/>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73"/>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4" name="Google Shape;6614;p73"/>
          <p:cNvGrpSpPr/>
          <p:nvPr/>
        </p:nvGrpSpPr>
        <p:grpSpPr>
          <a:xfrm>
            <a:off x="3511040" y="2730100"/>
            <a:ext cx="354586" cy="354586"/>
            <a:chOff x="-30735200" y="3192625"/>
            <a:chExt cx="292225" cy="292225"/>
          </a:xfrm>
        </p:grpSpPr>
        <p:sp>
          <p:nvSpPr>
            <p:cNvPr id="6615" name="Google Shape;6615;p73"/>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3"/>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3"/>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3"/>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73"/>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3"/>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3"/>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73"/>
          <p:cNvGrpSpPr/>
          <p:nvPr/>
        </p:nvGrpSpPr>
        <p:grpSpPr>
          <a:xfrm>
            <a:off x="3511040" y="3201532"/>
            <a:ext cx="354586" cy="353008"/>
            <a:chOff x="-30735200" y="3552550"/>
            <a:chExt cx="292225" cy="290925"/>
          </a:xfrm>
        </p:grpSpPr>
        <p:sp>
          <p:nvSpPr>
            <p:cNvPr id="6623" name="Google Shape;6623;p73"/>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3"/>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5" name="Google Shape;6625;p73"/>
          <p:cNvGrpSpPr/>
          <p:nvPr/>
        </p:nvGrpSpPr>
        <p:grpSpPr>
          <a:xfrm>
            <a:off x="3511040" y="3666154"/>
            <a:ext cx="354586" cy="353645"/>
            <a:chOff x="-30735200" y="3910925"/>
            <a:chExt cx="292225" cy="291450"/>
          </a:xfrm>
        </p:grpSpPr>
        <p:sp>
          <p:nvSpPr>
            <p:cNvPr id="6626" name="Google Shape;6626;p73"/>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3"/>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8" name="Google Shape;6628;p73"/>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9" name="Google Shape;6629;p73"/>
          <p:cNvGrpSpPr/>
          <p:nvPr/>
        </p:nvGrpSpPr>
        <p:grpSpPr>
          <a:xfrm>
            <a:off x="4864547" y="1375808"/>
            <a:ext cx="358971" cy="359224"/>
            <a:chOff x="-57956275" y="3197925"/>
            <a:chExt cx="319000" cy="319225"/>
          </a:xfrm>
        </p:grpSpPr>
        <p:sp>
          <p:nvSpPr>
            <p:cNvPr id="6630" name="Google Shape;6630;p73"/>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3"/>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73"/>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73"/>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3"/>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3"/>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3"/>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7" name="Google Shape;6637;p73"/>
          <p:cNvGrpSpPr/>
          <p:nvPr/>
        </p:nvGrpSpPr>
        <p:grpSpPr>
          <a:xfrm>
            <a:off x="4886701" y="1832234"/>
            <a:ext cx="314662" cy="358971"/>
            <a:chOff x="-57940525" y="3590375"/>
            <a:chExt cx="279625" cy="319000"/>
          </a:xfrm>
        </p:grpSpPr>
        <p:sp>
          <p:nvSpPr>
            <p:cNvPr id="6638" name="Google Shape;6638;p73"/>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3"/>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3"/>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3"/>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3"/>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73"/>
          <p:cNvGrpSpPr/>
          <p:nvPr/>
        </p:nvGrpSpPr>
        <p:grpSpPr>
          <a:xfrm>
            <a:off x="4857582" y="2273605"/>
            <a:ext cx="358099" cy="358999"/>
            <a:chOff x="-57959425" y="3982600"/>
            <a:chExt cx="318225" cy="319025"/>
          </a:xfrm>
        </p:grpSpPr>
        <p:sp>
          <p:nvSpPr>
            <p:cNvPr id="6644" name="Google Shape;6644;p73"/>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3"/>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3"/>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3"/>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8" name="Google Shape;6648;p73"/>
          <p:cNvGrpSpPr/>
          <p:nvPr/>
        </p:nvGrpSpPr>
        <p:grpSpPr>
          <a:xfrm>
            <a:off x="7057749" y="1376934"/>
            <a:ext cx="357226" cy="357226"/>
            <a:chOff x="-55987225" y="3198925"/>
            <a:chExt cx="317450" cy="317450"/>
          </a:xfrm>
        </p:grpSpPr>
        <p:sp>
          <p:nvSpPr>
            <p:cNvPr id="6649" name="Google Shape;6649;p73"/>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3"/>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3"/>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73"/>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73"/>
          <p:cNvGrpSpPr/>
          <p:nvPr/>
        </p:nvGrpSpPr>
        <p:grpSpPr>
          <a:xfrm>
            <a:off x="7057749" y="1832965"/>
            <a:ext cx="357226" cy="357367"/>
            <a:chOff x="-55987225" y="3591025"/>
            <a:chExt cx="317450" cy="317575"/>
          </a:xfrm>
        </p:grpSpPr>
        <p:sp>
          <p:nvSpPr>
            <p:cNvPr id="6654" name="Google Shape;6654;p73"/>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3"/>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3"/>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3"/>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3"/>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9" name="Google Shape;6659;p73"/>
          <p:cNvGrpSpPr/>
          <p:nvPr/>
        </p:nvGrpSpPr>
        <p:grpSpPr>
          <a:xfrm>
            <a:off x="7071665" y="2273605"/>
            <a:ext cx="358999" cy="358999"/>
            <a:chOff x="-55988800" y="3982600"/>
            <a:chExt cx="319025" cy="319025"/>
          </a:xfrm>
        </p:grpSpPr>
        <p:sp>
          <p:nvSpPr>
            <p:cNvPr id="6660" name="Google Shape;6660;p73"/>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3"/>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3"/>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3"/>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3"/>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5" name="Google Shape;6665;p73"/>
          <p:cNvGrpSpPr/>
          <p:nvPr/>
        </p:nvGrpSpPr>
        <p:grpSpPr>
          <a:xfrm>
            <a:off x="5730184" y="2731562"/>
            <a:ext cx="356326" cy="358971"/>
            <a:chOff x="-54026025" y="3192625"/>
            <a:chExt cx="316650" cy="319000"/>
          </a:xfrm>
        </p:grpSpPr>
        <p:sp>
          <p:nvSpPr>
            <p:cNvPr id="6666" name="Google Shape;6666;p73"/>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73"/>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3"/>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3"/>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3"/>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3"/>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73"/>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3"/>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4" name="Google Shape;6674;p73"/>
          <p:cNvGrpSpPr/>
          <p:nvPr/>
        </p:nvGrpSpPr>
        <p:grpSpPr>
          <a:xfrm>
            <a:off x="5750130" y="3202536"/>
            <a:ext cx="316434" cy="358099"/>
            <a:chOff x="-54007925" y="3584850"/>
            <a:chExt cx="281200" cy="318225"/>
          </a:xfrm>
        </p:grpSpPr>
        <p:sp>
          <p:nvSpPr>
            <p:cNvPr id="6675" name="Google Shape;6675;p73"/>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3"/>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3"/>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3"/>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3"/>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3"/>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1" name="Google Shape;6681;p73"/>
          <p:cNvGrpSpPr/>
          <p:nvPr/>
        </p:nvGrpSpPr>
        <p:grpSpPr>
          <a:xfrm>
            <a:off x="5750130" y="3664421"/>
            <a:ext cx="316434" cy="358914"/>
            <a:chOff x="-54007925" y="3975575"/>
            <a:chExt cx="281200" cy="318950"/>
          </a:xfrm>
        </p:grpSpPr>
        <p:sp>
          <p:nvSpPr>
            <p:cNvPr id="6682" name="Google Shape;6682;p73"/>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3"/>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3"/>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3"/>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6" name="Google Shape;6686;p73"/>
          <p:cNvGrpSpPr/>
          <p:nvPr/>
        </p:nvGrpSpPr>
        <p:grpSpPr>
          <a:xfrm>
            <a:off x="7984996" y="2748891"/>
            <a:ext cx="274770" cy="358492"/>
            <a:chOff x="-52005775" y="3208025"/>
            <a:chExt cx="244175" cy="318575"/>
          </a:xfrm>
        </p:grpSpPr>
        <p:sp>
          <p:nvSpPr>
            <p:cNvPr id="6687" name="Google Shape;6687;p73"/>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3"/>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3"/>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3"/>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3"/>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3"/>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3"/>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73"/>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73"/>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3"/>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3"/>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73"/>
          <p:cNvGrpSpPr/>
          <p:nvPr/>
        </p:nvGrpSpPr>
        <p:grpSpPr>
          <a:xfrm>
            <a:off x="5291462" y="1376934"/>
            <a:ext cx="358099" cy="358099"/>
            <a:chOff x="-57568775" y="3198925"/>
            <a:chExt cx="318225" cy="318225"/>
          </a:xfrm>
        </p:grpSpPr>
        <p:sp>
          <p:nvSpPr>
            <p:cNvPr id="6699" name="Google Shape;6699;p73"/>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73"/>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73"/>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3"/>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3"/>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73"/>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5" name="Google Shape;6705;p73"/>
          <p:cNvGrpSpPr/>
          <p:nvPr/>
        </p:nvGrpSpPr>
        <p:grpSpPr>
          <a:xfrm>
            <a:off x="5313181" y="1832234"/>
            <a:ext cx="314662" cy="358099"/>
            <a:chOff x="-57549075" y="3590375"/>
            <a:chExt cx="279625" cy="318225"/>
          </a:xfrm>
        </p:grpSpPr>
        <p:sp>
          <p:nvSpPr>
            <p:cNvPr id="6706" name="Google Shape;6706;p73"/>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3"/>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3"/>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3"/>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73"/>
          <p:cNvGrpSpPr/>
          <p:nvPr/>
        </p:nvGrpSpPr>
        <p:grpSpPr>
          <a:xfrm>
            <a:off x="5305378" y="2273605"/>
            <a:ext cx="359871" cy="359871"/>
            <a:chOff x="-57570350" y="3982600"/>
            <a:chExt cx="319800" cy="319800"/>
          </a:xfrm>
        </p:grpSpPr>
        <p:sp>
          <p:nvSpPr>
            <p:cNvPr id="6711" name="Google Shape;6711;p73"/>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3"/>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3"/>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3"/>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5" name="Google Shape;6715;p73"/>
          <p:cNvGrpSpPr/>
          <p:nvPr/>
        </p:nvGrpSpPr>
        <p:grpSpPr>
          <a:xfrm>
            <a:off x="7520416" y="1376033"/>
            <a:ext cx="314662" cy="358999"/>
            <a:chOff x="-55576850" y="3198125"/>
            <a:chExt cx="279625" cy="319025"/>
          </a:xfrm>
        </p:grpSpPr>
        <p:sp>
          <p:nvSpPr>
            <p:cNvPr id="6716" name="Google Shape;6716;p73"/>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73"/>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3"/>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3"/>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0" name="Google Shape;6720;p73"/>
          <p:cNvGrpSpPr/>
          <p:nvPr/>
        </p:nvGrpSpPr>
        <p:grpSpPr>
          <a:xfrm>
            <a:off x="7497812" y="1832009"/>
            <a:ext cx="359871" cy="358324"/>
            <a:chOff x="-55596550" y="3590175"/>
            <a:chExt cx="319800" cy="318425"/>
          </a:xfrm>
        </p:grpSpPr>
        <p:sp>
          <p:nvSpPr>
            <p:cNvPr id="6721" name="Google Shape;6721;p73"/>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3"/>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3"/>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3"/>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5" name="Google Shape;6725;p73"/>
          <p:cNvGrpSpPr/>
          <p:nvPr/>
        </p:nvGrpSpPr>
        <p:grpSpPr>
          <a:xfrm>
            <a:off x="7513049" y="2273351"/>
            <a:ext cx="358999" cy="359252"/>
            <a:chOff x="-55595775" y="3982375"/>
            <a:chExt cx="319025" cy="319250"/>
          </a:xfrm>
        </p:grpSpPr>
        <p:sp>
          <p:nvSpPr>
            <p:cNvPr id="6726" name="Google Shape;6726;p73"/>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3"/>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3"/>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3"/>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73"/>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73"/>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2" name="Google Shape;6732;p73"/>
          <p:cNvGrpSpPr/>
          <p:nvPr/>
        </p:nvGrpSpPr>
        <p:grpSpPr>
          <a:xfrm>
            <a:off x="6170232" y="2731562"/>
            <a:ext cx="358999" cy="358099"/>
            <a:chOff x="-53635375" y="3192625"/>
            <a:chExt cx="319025" cy="318225"/>
          </a:xfrm>
        </p:grpSpPr>
        <p:sp>
          <p:nvSpPr>
            <p:cNvPr id="6733" name="Google Shape;6733;p73"/>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73"/>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3"/>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6" name="Google Shape;6736;p73"/>
          <p:cNvGrpSpPr/>
          <p:nvPr/>
        </p:nvGrpSpPr>
        <p:grpSpPr>
          <a:xfrm>
            <a:off x="6192401" y="3202536"/>
            <a:ext cx="314662" cy="358999"/>
            <a:chOff x="-53615675" y="3584850"/>
            <a:chExt cx="279625" cy="319025"/>
          </a:xfrm>
        </p:grpSpPr>
        <p:sp>
          <p:nvSpPr>
            <p:cNvPr id="6737" name="Google Shape;6737;p73"/>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3"/>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73"/>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0" name="Google Shape;6740;p73"/>
          <p:cNvGrpSpPr/>
          <p:nvPr/>
        </p:nvGrpSpPr>
        <p:grpSpPr>
          <a:xfrm>
            <a:off x="6170246" y="3665461"/>
            <a:ext cx="358971" cy="357874"/>
            <a:chOff x="-53634575" y="3976500"/>
            <a:chExt cx="319000" cy="318025"/>
          </a:xfrm>
        </p:grpSpPr>
        <p:sp>
          <p:nvSpPr>
            <p:cNvPr id="6741" name="Google Shape;6741;p73"/>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3"/>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3"/>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3"/>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73"/>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3"/>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3"/>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3"/>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9" name="Google Shape;6749;p73"/>
          <p:cNvGrpSpPr/>
          <p:nvPr/>
        </p:nvGrpSpPr>
        <p:grpSpPr>
          <a:xfrm>
            <a:off x="7965050" y="3208415"/>
            <a:ext cx="314662" cy="358436"/>
            <a:chOff x="-52023900" y="3590075"/>
            <a:chExt cx="279625" cy="318525"/>
          </a:xfrm>
        </p:grpSpPr>
        <p:sp>
          <p:nvSpPr>
            <p:cNvPr id="6750" name="Google Shape;6750;p73"/>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3"/>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3"/>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3"/>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3"/>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3"/>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3"/>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7" name="Google Shape;6757;p73"/>
          <p:cNvGrpSpPr/>
          <p:nvPr/>
        </p:nvGrpSpPr>
        <p:grpSpPr>
          <a:xfrm>
            <a:off x="5728292" y="1376934"/>
            <a:ext cx="358971" cy="358971"/>
            <a:chOff x="-57173375" y="3198925"/>
            <a:chExt cx="319000" cy="319000"/>
          </a:xfrm>
        </p:grpSpPr>
        <p:sp>
          <p:nvSpPr>
            <p:cNvPr id="6758" name="Google Shape;6758;p73"/>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3"/>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73"/>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73"/>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2" name="Google Shape;6762;p73"/>
          <p:cNvGrpSpPr/>
          <p:nvPr/>
        </p:nvGrpSpPr>
        <p:grpSpPr>
          <a:xfrm>
            <a:off x="5729178" y="1854374"/>
            <a:ext cx="357198" cy="314690"/>
            <a:chOff x="-57176525" y="3610050"/>
            <a:chExt cx="317425" cy="279650"/>
          </a:xfrm>
        </p:grpSpPr>
        <p:sp>
          <p:nvSpPr>
            <p:cNvPr id="6763" name="Google Shape;6763;p73"/>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3"/>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3"/>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3"/>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3"/>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8" name="Google Shape;6768;p73"/>
          <p:cNvGrpSpPr/>
          <p:nvPr/>
        </p:nvGrpSpPr>
        <p:grpSpPr>
          <a:xfrm>
            <a:off x="7939633" y="1376934"/>
            <a:ext cx="358099" cy="356326"/>
            <a:chOff x="-55202750" y="3198925"/>
            <a:chExt cx="318225" cy="316650"/>
          </a:xfrm>
        </p:grpSpPr>
        <p:sp>
          <p:nvSpPr>
            <p:cNvPr id="6769" name="Google Shape;6769;p73"/>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3"/>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73"/>
          <p:cNvGrpSpPr/>
          <p:nvPr/>
        </p:nvGrpSpPr>
        <p:grpSpPr>
          <a:xfrm>
            <a:off x="7950267" y="1832234"/>
            <a:ext cx="336830" cy="358099"/>
            <a:chOff x="-55194875" y="3590375"/>
            <a:chExt cx="299325" cy="318225"/>
          </a:xfrm>
        </p:grpSpPr>
        <p:sp>
          <p:nvSpPr>
            <p:cNvPr id="6772" name="Google Shape;6772;p73"/>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3"/>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73"/>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73"/>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3"/>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73"/>
          <p:cNvGrpSpPr/>
          <p:nvPr/>
        </p:nvGrpSpPr>
        <p:grpSpPr>
          <a:xfrm>
            <a:off x="7954884" y="2274505"/>
            <a:ext cx="357198" cy="357198"/>
            <a:chOff x="-55203525" y="3983400"/>
            <a:chExt cx="317425" cy="317425"/>
          </a:xfrm>
        </p:grpSpPr>
        <p:sp>
          <p:nvSpPr>
            <p:cNvPr id="6778" name="Google Shape;6778;p73"/>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3"/>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3"/>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1" name="Google Shape;6781;p73"/>
          <p:cNvGrpSpPr/>
          <p:nvPr/>
        </p:nvGrpSpPr>
        <p:grpSpPr>
          <a:xfrm>
            <a:off x="6621365" y="2731562"/>
            <a:ext cx="335930" cy="358971"/>
            <a:chOff x="-53232900" y="3192625"/>
            <a:chExt cx="298525" cy="319000"/>
          </a:xfrm>
        </p:grpSpPr>
        <p:sp>
          <p:nvSpPr>
            <p:cNvPr id="6782" name="Google Shape;6782;p73"/>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3"/>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3"/>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3"/>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3"/>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3"/>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3"/>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3"/>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0" name="Google Shape;6790;p73"/>
          <p:cNvGrpSpPr/>
          <p:nvPr/>
        </p:nvGrpSpPr>
        <p:grpSpPr>
          <a:xfrm>
            <a:off x="6610731" y="3202536"/>
            <a:ext cx="357198" cy="356326"/>
            <a:chOff x="-53242350" y="3584850"/>
            <a:chExt cx="317425" cy="316650"/>
          </a:xfrm>
        </p:grpSpPr>
        <p:sp>
          <p:nvSpPr>
            <p:cNvPr id="6791" name="Google Shape;6791;p73"/>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3"/>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3"/>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3"/>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3"/>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6" name="Google Shape;6796;p73"/>
          <p:cNvGrpSpPr/>
          <p:nvPr/>
        </p:nvGrpSpPr>
        <p:grpSpPr>
          <a:xfrm>
            <a:off x="6631999" y="3665236"/>
            <a:ext cx="314662" cy="358999"/>
            <a:chOff x="-53224225" y="3976300"/>
            <a:chExt cx="279625" cy="319025"/>
          </a:xfrm>
        </p:grpSpPr>
        <p:sp>
          <p:nvSpPr>
            <p:cNvPr id="6797" name="Google Shape;6797;p73"/>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3"/>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3"/>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3"/>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3"/>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3"/>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3"/>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73"/>
          <p:cNvGrpSpPr/>
          <p:nvPr/>
        </p:nvGrpSpPr>
        <p:grpSpPr>
          <a:xfrm>
            <a:off x="7942896" y="3672917"/>
            <a:ext cx="358971" cy="358408"/>
            <a:chOff x="-52043575" y="3983125"/>
            <a:chExt cx="319000" cy="318500"/>
          </a:xfrm>
        </p:grpSpPr>
        <p:sp>
          <p:nvSpPr>
            <p:cNvPr id="6805" name="Google Shape;6805;p73"/>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3"/>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3"/>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3"/>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3"/>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3"/>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3"/>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3"/>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3"/>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73"/>
          <p:cNvGrpSpPr/>
          <p:nvPr/>
        </p:nvGrpSpPr>
        <p:grpSpPr>
          <a:xfrm>
            <a:off x="6196836" y="1376934"/>
            <a:ext cx="314662" cy="358971"/>
            <a:chOff x="-56766175" y="3198925"/>
            <a:chExt cx="279625" cy="319000"/>
          </a:xfrm>
        </p:grpSpPr>
        <p:sp>
          <p:nvSpPr>
            <p:cNvPr id="6815" name="Google Shape;6815;p73"/>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3"/>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3"/>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3"/>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3"/>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3"/>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3"/>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73"/>
          <p:cNvGrpSpPr/>
          <p:nvPr/>
        </p:nvGrpSpPr>
        <p:grpSpPr>
          <a:xfrm>
            <a:off x="6195950" y="1832234"/>
            <a:ext cx="316434" cy="358099"/>
            <a:chOff x="-56766175" y="3590375"/>
            <a:chExt cx="281200" cy="318225"/>
          </a:xfrm>
        </p:grpSpPr>
        <p:sp>
          <p:nvSpPr>
            <p:cNvPr id="6823" name="Google Shape;6823;p73"/>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3"/>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3"/>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3"/>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7" name="Google Shape;6827;p73"/>
          <p:cNvGrpSpPr/>
          <p:nvPr/>
        </p:nvGrpSpPr>
        <p:grpSpPr>
          <a:xfrm>
            <a:off x="6232906" y="2273605"/>
            <a:ext cx="272126" cy="358099"/>
            <a:chOff x="-56747275" y="3982600"/>
            <a:chExt cx="241825" cy="318225"/>
          </a:xfrm>
        </p:grpSpPr>
        <p:sp>
          <p:nvSpPr>
            <p:cNvPr id="6828" name="Google Shape;6828;p73"/>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3"/>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3"/>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3"/>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3"/>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73"/>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73"/>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5" name="Google Shape;6835;p73"/>
          <p:cNvGrpSpPr/>
          <p:nvPr/>
        </p:nvGrpSpPr>
        <p:grpSpPr>
          <a:xfrm>
            <a:off x="4840657" y="3215842"/>
            <a:ext cx="358999" cy="342991"/>
            <a:chOff x="-54812875" y="3596675"/>
            <a:chExt cx="319025" cy="304800"/>
          </a:xfrm>
        </p:grpSpPr>
        <p:sp>
          <p:nvSpPr>
            <p:cNvPr id="6836" name="Google Shape;6836;p73"/>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3"/>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3"/>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3"/>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3"/>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3"/>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3"/>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3" name="Google Shape;6843;p73"/>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3"/>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5" name="Google Shape;6845;p73"/>
          <p:cNvGrpSpPr/>
          <p:nvPr/>
        </p:nvGrpSpPr>
        <p:grpSpPr>
          <a:xfrm>
            <a:off x="4862826" y="3672326"/>
            <a:ext cx="314662" cy="358099"/>
            <a:chOff x="-54793175" y="3982600"/>
            <a:chExt cx="279625" cy="318225"/>
          </a:xfrm>
        </p:grpSpPr>
        <p:sp>
          <p:nvSpPr>
            <p:cNvPr id="6846" name="Google Shape;6846;p73"/>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3"/>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3"/>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3"/>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73"/>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73"/>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3"/>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3" name="Google Shape;6853;p73"/>
          <p:cNvGrpSpPr/>
          <p:nvPr/>
        </p:nvGrpSpPr>
        <p:grpSpPr>
          <a:xfrm>
            <a:off x="7074284" y="2731562"/>
            <a:ext cx="314662" cy="358099"/>
            <a:chOff x="-52832000" y="3192625"/>
            <a:chExt cx="279625" cy="318225"/>
          </a:xfrm>
        </p:grpSpPr>
        <p:sp>
          <p:nvSpPr>
            <p:cNvPr id="6854" name="Google Shape;6854;p73"/>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3"/>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3"/>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3"/>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3"/>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3"/>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3"/>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3"/>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73"/>
          <p:cNvGrpSpPr/>
          <p:nvPr/>
        </p:nvGrpSpPr>
        <p:grpSpPr>
          <a:xfrm>
            <a:off x="5760817" y="2272929"/>
            <a:ext cx="323524" cy="358774"/>
            <a:chOff x="-57162350" y="3982000"/>
            <a:chExt cx="287500" cy="318825"/>
          </a:xfrm>
        </p:grpSpPr>
        <p:sp>
          <p:nvSpPr>
            <p:cNvPr id="6863" name="Google Shape;6863;p73"/>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3"/>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3"/>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3"/>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3"/>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3"/>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3"/>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3"/>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1" name="Google Shape;6871;p73"/>
          <p:cNvGrpSpPr/>
          <p:nvPr/>
        </p:nvGrpSpPr>
        <p:grpSpPr>
          <a:xfrm>
            <a:off x="7052130" y="3203436"/>
            <a:ext cx="358971" cy="357198"/>
            <a:chOff x="-52851675" y="3585650"/>
            <a:chExt cx="319000" cy="317425"/>
          </a:xfrm>
        </p:grpSpPr>
        <p:sp>
          <p:nvSpPr>
            <p:cNvPr id="6872" name="Google Shape;6872;p73"/>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3"/>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3"/>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3"/>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3"/>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73"/>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8" name="Google Shape;6878;p73"/>
          <p:cNvGrpSpPr/>
          <p:nvPr/>
        </p:nvGrpSpPr>
        <p:grpSpPr>
          <a:xfrm>
            <a:off x="7074284" y="3665236"/>
            <a:ext cx="314662" cy="358999"/>
            <a:chOff x="-52832000" y="3976300"/>
            <a:chExt cx="279625" cy="319025"/>
          </a:xfrm>
        </p:grpSpPr>
        <p:sp>
          <p:nvSpPr>
            <p:cNvPr id="6879" name="Google Shape;6879;p73"/>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3"/>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3"/>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3"/>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3"/>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73"/>
          <p:cNvGrpSpPr/>
          <p:nvPr/>
        </p:nvGrpSpPr>
        <p:grpSpPr>
          <a:xfrm>
            <a:off x="6191490" y="4119884"/>
            <a:ext cx="316434" cy="358099"/>
            <a:chOff x="-51633225" y="3198925"/>
            <a:chExt cx="281200" cy="318225"/>
          </a:xfrm>
        </p:grpSpPr>
        <p:sp>
          <p:nvSpPr>
            <p:cNvPr id="6885" name="Google Shape;6885;p73"/>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3"/>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3"/>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3"/>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3"/>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3"/>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3"/>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2" name="Google Shape;6892;p73"/>
          <p:cNvGrpSpPr/>
          <p:nvPr/>
        </p:nvGrpSpPr>
        <p:grpSpPr>
          <a:xfrm>
            <a:off x="6610314" y="1377806"/>
            <a:ext cx="365188" cy="357226"/>
            <a:chOff x="-56396775" y="3199700"/>
            <a:chExt cx="324525" cy="317450"/>
          </a:xfrm>
        </p:grpSpPr>
        <p:sp>
          <p:nvSpPr>
            <p:cNvPr id="6893" name="Google Shape;6893;p73"/>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3"/>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3"/>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3"/>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3"/>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3"/>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9" name="Google Shape;6899;p73"/>
          <p:cNvGrpSpPr/>
          <p:nvPr/>
        </p:nvGrpSpPr>
        <p:grpSpPr>
          <a:xfrm>
            <a:off x="6613408" y="1843740"/>
            <a:ext cx="358999" cy="335958"/>
            <a:chOff x="-56394425" y="3600600"/>
            <a:chExt cx="319025" cy="298550"/>
          </a:xfrm>
        </p:grpSpPr>
        <p:sp>
          <p:nvSpPr>
            <p:cNvPr id="6900" name="Google Shape;6900;p73"/>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73"/>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73"/>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3" name="Google Shape;6903;p73"/>
          <p:cNvGrpSpPr/>
          <p:nvPr/>
        </p:nvGrpSpPr>
        <p:grpSpPr>
          <a:xfrm>
            <a:off x="6644175" y="2274505"/>
            <a:ext cx="327068" cy="357198"/>
            <a:chOff x="-56379450" y="3983400"/>
            <a:chExt cx="290650" cy="317425"/>
          </a:xfrm>
        </p:grpSpPr>
        <p:sp>
          <p:nvSpPr>
            <p:cNvPr id="6904" name="Google Shape;6904;p73"/>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3"/>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3"/>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3"/>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3"/>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3"/>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3"/>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3"/>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73"/>
          <p:cNvGrpSpPr/>
          <p:nvPr/>
        </p:nvGrpSpPr>
        <p:grpSpPr>
          <a:xfrm>
            <a:off x="5307879" y="2738651"/>
            <a:ext cx="316434" cy="358971"/>
            <a:chOff x="-54401725" y="3198925"/>
            <a:chExt cx="281200" cy="319000"/>
          </a:xfrm>
        </p:grpSpPr>
        <p:sp>
          <p:nvSpPr>
            <p:cNvPr id="6913" name="Google Shape;6913;p73"/>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3"/>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3"/>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3"/>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3"/>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3"/>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3"/>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3"/>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3"/>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3"/>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3"/>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73"/>
          <p:cNvGrpSpPr/>
          <p:nvPr/>
        </p:nvGrpSpPr>
        <p:grpSpPr>
          <a:xfrm>
            <a:off x="5308766" y="3208753"/>
            <a:ext cx="314662" cy="358099"/>
            <a:chOff x="-54401725" y="3590375"/>
            <a:chExt cx="279625" cy="318225"/>
          </a:xfrm>
        </p:grpSpPr>
        <p:sp>
          <p:nvSpPr>
            <p:cNvPr id="6925" name="Google Shape;6925;p73"/>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73"/>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3"/>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3"/>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73"/>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3"/>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1" name="Google Shape;6931;p73"/>
          <p:cNvGrpSpPr/>
          <p:nvPr/>
        </p:nvGrpSpPr>
        <p:grpSpPr>
          <a:xfrm>
            <a:off x="5306557" y="3672326"/>
            <a:ext cx="319079" cy="358099"/>
            <a:chOff x="-54403300" y="3982600"/>
            <a:chExt cx="283550" cy="318225"/>
          </a:xfrm>
        </p:grpSpPr>
        <p:sp>
          <p:nvSpPr>
            <p:cNvPr id="6932" name="Google Shape;6932;p73"/>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3"/>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3"/>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3"/>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3"/>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7" name="Google Shape;6937;p73"/>
          <p:cNvGrpSpPr/>
          <p:nvPr/>
        </p:nvGrpSpPr>
        <p:grpSpPr>
          <a:xfrm>
            <a:off x="7493951" y="2733559"/>
            <a:ext cx="356298" cy="356973"/>
            <a:chOff x="-52458650" y="3194400"/>
            <a:chExt cx="316625" cy="317225"/>
          </a:xfrm>
        </p:grpSpPr>
        <p:sp>
          <p:nvSpPr>
            <p:cNvPr id="6938" name="Google Shape;6938;p73"/>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3"/>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3"/>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3"/>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3"/>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3"/>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3"/>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3"/>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6" name="Google Shape;6946;p73"/>
          <p:cNvGrpSpPr/>
          <p:nvPr/>
        </p:nvGrpSpPr>
        <p:grpSpPr>
          <a:xfrm>
            <a:off x="4862826" y="2738651"/>
            <a:ext cx="314662" cy="358971"/>
            <a:chOff x="-54793175" y="3198925"/>
            <a:chExt cx="279625" cy="319000"/>
          </a:xfrm>
        </p:grpSpPr>
        <p:sp>
          <p:nvSpPr>
            <p:cNvPr id="6947" name="Google Shape;6947;p73"/>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3"/>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3"/>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3"/>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3"/>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73"/>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3"/>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4" name="Google Shape;6954;p73"/>
          <p:cNvGrpSpPr/>
          <p:nvPr/>
        </p:nvGrpSpPr>
        <p:grpSpPr>
          <a:xfrm>
            <a:off x="7503249" y="3202536"/>
            <a:ext cx="337703" cy="357845"/>
            <a:chOff x="-52450000" y="3584850"/>
            <a:chExt cx="300100" cy="318000"/>
          </a:xfrm>
        </p:grpSpPr>
        <p:sp>
          <p:nvSpPr>
            <p:cNvPr id="6955" name="Google Shape;6955;p73"/>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3"/>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3"/>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3"/>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3"/>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3"/>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3"/>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2" name="Google Shape;6962;p73"/>
          <p:cNvGrpSpPr/>
          <p:nvPr/>
        </p:nvGrpSpPr>
        <p:grpSpPr>
          <a:xfrm>
            <a:off x="7514769" y="3667009"/>
            <a:ext cx="314662" cy="357226"/>
            <a:chOff x="-52440550" y="3977875"/>
            <a:chExt cx="279625" cy="317450"/>
          </a:xfrm>
        </p:grpSpPr>
        <p:sp>
          <p:nvSpPr>
            <p:cNvPr id="6963" name="Google Shape;6963;p73"/>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3"/>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3"/>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3"/>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3"/>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3"/>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3"/>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3"/>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73"/>
          <p:cNvGrpSpPr/>
          <p:nvPr/>
        </p:nvGrpSpPr>
        <p:grpSpPr>
          <a:xfrm>
            <a:off x="6626703" y="4123215"/>
            <a:ext cx="314662" cy="358999"/>
            <a:chOff x="-51623775" y="3584850"/>
            <a:chExt cx="279625" cy="319025"/>
          </a:xfrm>
        </p:grpSpPr>
        <p:sp>
          <p:nvSpPr>
            <p:cNvPr id="6972" name="Google Shape;6972;p73"/>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3"/>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3"/>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3"/>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3"/>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3"/>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3"/>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3"/>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3"/>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1" name="Google Shape;6981;p73"/>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982" name="Google Shape;6982;p73"/>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986"/>
        <p:cNvGrpSpPr/>
        <p:nvPr/>
      </p:nvGrpSpPr>
      <p:grpSpPr>
        <a:xfrm>
          <a:off x="0" y="0"/>
          <a:ext cx="0" cy="0"/>
          <a:chOff x="0" y="0"/>
          <a:chExt cx="0" cy="0"/>
        </a:xfrm>
      </p:grpSpPr>
      <p:grpSp>
        <p:nvGrpSpPr>
          <p:cNvPr id="6987" name="Google Shape;6987;p74"/>
          <p:cNvGrpSpPr/>
          <p:nvPr/>
        </p:nvGrpSpPr>
        <p:grpSpPr>
          <a:xfrm>
            <a:off x="866775" y="1386849"/>
            <a:ext cx="276003" cy="357300"/>
            <a:chOff x="-50469125" y="3183175"/>
            <a:chExt cx="233150" cy="301825"/>
          </a:xfrm>
        </p:grpSpPr>
        <p:sp>
          <p:nvSpPr>
            <p:cNvPr id="6988" name="Google Shape;6988;p74"/>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4"/>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4"/>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74"/>
          <p:cNvGrpSpPr/>
          <p:nvPr/>
        </p:nvGrpSpPr>
        <p:grpSpPr>
          <a:xfrm>
            <a:off x="826674" y="1822251"/>
            <a:ext cx="356205" cy="355288"/>
            <a:chOff x="-50504575" y="3550975"/>
            <a:chExt cx="300900" cy="300125"/>
          </a:xfrm>
        </p:grpSpPr>
        <p:sp>
          <p:nvSpPr>
            <p:cNvPr id="6992" name="Google Shape;6992;p74"/>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4"/>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4"/>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4"/>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74"/>
          <p:cNvGrpSpPr/>
          <p:nvPr/>
        </p:nvGrpSpPr>
        <p:grpSpPr>
          <a:xfrm>
            <a:off x="826674" y="2260493"/>
            <a:ext cx="356205" cy="354341"/>
            <a:chOff x="-50503000" y="3921175"/>
            <a:chExt cx="300900" cy="299325"/>
          </a:xfrm>
        </p:grpSpPr>
        <p:sp>
          <p:nvSpPr>
            <p:cNvPr id="6997" name="Google Shape;6997;p74"/>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4"/>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4"/>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4"/>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4"/>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2" name="Google Shape;7002;p74"/>
          <p:cNvGrpSpPr/>
          <p:nvPr/>
        </p:nvGrpSpPr>
        <p:grpSpPr>
          <a:xfrm>
            <a:off x="3030727" y="1406411"/>
            <a:ext cx="355258" cy="356205"/>
            <a:chOff x="-48630025" y="3199700"/>
            <a:chExt cx="300100" cy="300900"/>
          </a:xfrm>
        </p:grpSpPr>
        <p:sp>
          <p:nvSpPr>
            <p:cNvPr id="7003" name="Google Shape;7003;p74"/>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4"/>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4"/>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6" name="Google Shape;7006;p74"/>
          <p:cNvGrpSpPr/>
          <p:nvPr/>
        </p:nvGrpSpPr>
        <p:grpSpPr>
          <a:xfrm>
            <a:off x="3030727" y="1843707"/>
            <a:ext cx="355258" cy="355258"/>
            <a:chOff x="-48630025" y="3569100"/>
            <a:chExt cx="300100" cy="300100"/>
          </a:xfrm>
        </p:grpSpPr>
        <p:sp>
          <p:nvSpPr>
            <p:cNvPr id="7007" name="Google Shape;7007;p74"/>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4"/>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4"/>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4"/>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4"/>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4"/>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4"/>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4"/>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74"/>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4"/>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7" name="Google Shape;7017;p74"/>
          <p:cNvGrpSpPr/>
          <p:nvPr/>
        </p:nvGrpSpPr>
        <p:grpSpPr>
          <a:xfrm>
            <a:off x="3031201" y="2281003"/>
            <a:ext cx="354311" cy="353394"/>
            <a:chOff x="-48629225" y="3938500"/>
            <a:chExt cx="299300" cy="298525"/>
          </a:xfrm>
        </p:grpSpPr>
        <p:sp>
          <p:nvSpPr>
            <p:cNvPr id="7018" name="Google Shape;7018;p74"/>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4"/>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4"/>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4"/>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2" name="Google Shape;7022;p74"/>
          <p:cNvGrpSpPr/>
          <p:nvPr/>
        </p:nvGrpSpPr>
        <p:grpSpPr>
          <a:xfrm>
            <a:off x="1766604" y="2752344"/>
            <a:ext cx="311458" cy="354341"/>
            <a:chOff x="-46762575" y="3200500"/>
            <a:chExt cx="263100" cy="299325"/>
          </a:xfrm>
        </p:grpSpPr>
        <p:sp>
          <p:nvSpPr>
            <p:cNvPr id="7023" name="Google Shape;7023;p74"/>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4"/>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4"/>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4"/>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4"/>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8" name="Google Shape;7028;p74"/>
          <p:cNvGrpSpPr/>
          <p:nvPr/>
        </p:nvGrpSpPr>
        <p:grpSpPr>
          <a:xfrm>
            <a:off x="1744689" y="3211066"/>
            <a:ext cx="355288" cy="312375"/>
            <a:chOff x="-46779900" y="3588000"/>
            <a:chExt cx="300125" cy="263875"/>
          </a:xfrm>
        </p:grpSpPr>
        <p:sp>
          <p:nvSpPr>
            <p:cNvPr id="7029" name="Google Shape;7029;p74"/>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4"/>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4"/>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74"/>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3" name="Google Shape;7033;p74"/>
          <p:cNvGrpSpPr/>
          <p:nvPr/>
        </p:nvGrpSpPr>
        <p:grpSpPr>
          <a:xfrm>
            <a:off x="1745162" y="3625988"/>
            <a:ext cx="354341" cy="353394"/>
            <a:chOff x="-46779100" y="3938500"/>
            <a:chExt cx="299325" cy="298525"/>
          </a:xfrm>
        </p:grpSpPr>
        <p:sp>
          <p:nvSpPr>
            <p:cNvPr id="7034" name="Google Shape;7034;p74"/>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4"/>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6" name="Google Shape;7036;p74"/>
          <p:cNvGrpSpPr/>
          <p:nvPr/>
        </p:nvGrpSpPr>
        <p:grpSpPr>
          <a:xfrm>
            <a:off x="3952900" y="2758855"/>
            <a:ext cx="355258" cy="355288"/>
            <a:chOff x="-44924250" y="3206000"/>
            <a:chExt cx="300100" cy="300125"/>
          </a:xfrm>
        </p:grpSpPr>
        <p:sp>
          <p:nvSpPr>
            <p:cNvPr id="7037" name="Google Shape;7037;p74"/>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4"/>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4"/>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4"/>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4"/>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2" name="Google Shape;7042;p74"/>
          <p:cNvGrpSpPr/>
          <p:nvPr/>
        </p:nvGrpSpPr>
        <p:grpSpPr>
          <a:xfrm>
            <a:off x="1267386" y="1386849"/>
            <a:ext cx="355258" cy="355258"/>
            <a:chOff x="-50134375" y="3183175"/>
            <a:chExt cx="300100" cy="300100"/>
          </a:xfrm>
        </p:grpSpPr>
        <p:sp>
          <p:nvSpPr>
            <p:cNvPr id="7043" name="Google Shape;7043;p74"/>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74"/>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74"/>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4"/>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4"/>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4"/>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4"/>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4"/>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4"/>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4"/>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3" name="Google Shape;7053;p74"/>
          <p:cNvGrpSpPr/>
          <p:nvPr/>
        </p:nvGrpSpPr>
        <p:grpSpPr>
          <a:xfrm>
            <a:off x="1267386" y="1822251"/>
            <a:ext cx="355258" cy="355288"/>
            <a:chOff x="-50134375" y="3550975"/>
            <a:chExt cx="300100" cy="300125"/>
          </a:xfrm>
        </p:grpSpPr>
        <p:sp>
          <p:nvSpPr>
            <p:cNvPr id="7054" name="Google Shape;7054;p74"/>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4"/>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6" name="Google Shape;7056;p74"/>
          <p:cNvGrpSpPr/>
          <p:nvPr/>
        </p:nvGrpSpPr>
        <p:grpSpPr>
          <a:xfrm>
            <a:off x="1267386" y="2259783"/>
            <a:ext cx="355258" cy="355051"/>
            <a:chOff x="-50134375" y="3920575"/>
            <a:chExt cx="300100" cy="299925"/>
          </a:xfrm>
        </p:grpSpPr>
        <p:sp>
          <p:nvSpPr>
            <p:cNvPr id="7057" name="Google Shape;7057;p74"/>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4"/>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4"/>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0" name="Google Shape;7060;p74"/>
          <p:cNvGrpSpPr/>
          <p:nvPr/>
        </p:nvGrpSpPr>
        <p:grpSpPr>
          <a:xfrm>
            <a:off x="3478110" y="1407358"/>
            <a:ext cx="357123" cy="355258"/>
            <a:chOff x="-48262200" y="3200500"/>
            <a:chExt cx="301675" cy="300100"/>
          </a:xfrm>
        </p:grpSpPr>
        <p:sp>
          <p:nvSpPr>
            <p:cNvPr id="7061" name="Google Shape;7061;p74"/>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4"/>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4"/>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4"/>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4"/>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4"/>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4"/>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4"/>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4"/>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0" name="Google Shape;7070;p74"/>
          <p:cNvGrpSpPr/>
          <p:nvPr/>
        </p:nvGrpSpPr>
        <p:grpSpPr>
          <a:xfrm>
            <a:off x="3507483" y="1844447"/>
            <a:ext cx="298377" cy="354519"/>
            <a:chOff x="-48233050" y="3569725"/>
            <a:chExt cx="252050" cy="299475"/>
          </a:xfrm>
        </p:grpSpPr>
        <p:sp>
          <p:nvSpPr>
            <p:cNvPr id="7071" name="Google Shape;7071;p74"/>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74"/>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4"/>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4" name="Google Shape;7074;p74"/>
          <p:cNvGrpSpPr/>
          <p:nvPr/>
        </p:nvGrpSpPr>
        <p:grpSpPr>
          <a:xfrm>
            <a:off x="3531248" y="2278191"/>
            <a:ext cx="250847" cy="358070"/>
            <a:chOff x="-48216525" y="3936125"/>
            <a:chExt cx="211900" cy="302475"/>
          </a:xfrm>
        </p:grpSpPr>
        <p:sp>
          <p:nvSpPr>
            <p:cNvPr id="7075" name="Google Shape;7075;p74"/>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4"/>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4"/>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4"/>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9" name="Google Shape;7079;p74"/>
          <p:cNvGrpSpPr/>
          <p:nvPr/>
        </p:nvGrpSpPr>
        <p:grpSpPr>
          <a:xfrm>
            <a:off x="2186966" y="2753261"/>
            <a:ext cx="355258" cy="355288"/>
            <a:chOff x="-46410500" y="3201275"/>
            <a:chExt cx="300100" cy="300125"/>
          </a:xfrm>
        </p:grpSpPr>
        <p:sp>
          <p:nvSpPr>
            <p:cNvPr id="7080" name="Google Shape;7080;p74"/>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4"/>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4"/>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4"/>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4"/>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5" name="Google Shape;7085;p74"/>
          <p:cNvGrpSpPr/>
          <p:nvPr/>
        </p:nvGrpSpPr>
        <p:grpSpPr>
          <a:xfrm>
            <a:off x="2186966" y="3188692"/>
            <a:ext cx="355258" cy="356205"/>
            <a:chOff x="-46409700" y="3569100"/>
            <a:chExt cx="300100" cy="300900"/>
          </a:xfrm>
        </p:grpSpPr>
        <p:sp>
          <p:nvSpPr>
            <p:cNvPr id="7086" name="Google Shape;7086;p74"/>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4"/>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4"/>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4"/>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4"/>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1" name="Google Shape;7091;p74"/>
          <p:cNvGrpSpPr/>
          <p:nvPr/>
        </p:nvGrpSpPr>
        <p:grpSpPr>
          <a:xfrm>
            <a:off x="2174847" y="3624124"/>
            <a:ext cx="379497" cy="358070"/>
            <a:chOff x="-46422300" y="3936925"/>
            <a:chExt cx="320575" cy="302475"/>
          </a:xfrm>
        </p:grpSpPr>
        <p:sp>
          <p:nvSpPr>
            <p:cNvPr id="7092" name="Google Shape;7092;p74"/>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4"/>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4" name="Google Shape;7094;p74"/>
          <p:cNvGrpSpPr/>
          <p:nvPr/>
        </p:nvGrpSpPr>
        <p:grpSpPr>
          <a:xfrm>
            <a:off x="3952426" y="3178452"/>
            <a:ext cx="356205" cy="355258"/>
            <a:chOff x="-44914800" y="3560450"/>
            <a:chExt cx="300900" cy="300100"/>
          </a:xfrm>
        </p:grpSpPr>
        <p:sp>
          <p:nvSpPr>
            <p:cNvPr id="7095" name="Google Shape;7095;p74"/>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4"/>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4"/>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4"/>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4"/>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0" name="Google Shape;7100;p74"/>
          <p:cNvGrpSpPr/>
          <p:nvPr/>
        </p:nvGrpSpPr>
        <p:grpSpPr>
          <a:xfrm>
            <a:off x="1707478" y="1387086"/>
            <a:ext cx="354311" cy="354104"/>
            <a:chOff x="-49764975" y="3183375"/>
            <a:chExt cx="299300" cy="299125"/>
          </a:xfrm>
        </p:grpSpPr>
        <p:sp>
          <p:nvSpPr>
            <p:cNvPr id="7101" name="Google Shape;7101;p74"/>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4"/>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4"/>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4"/>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4"/>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4"/>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4"/>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4"/>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4"/>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0" name="Google Shape;7110;p74"/>
          <p:cNvGrpSpPr/>
          <p:nvPr/>
        </p:nvGrpSpPr>
        <p:grpSpPr>
          <a:xfrm>
            <a:off x="1707478" y="1822547"/>
            <a:ext cx="354311" cy="355909"/>
            <a:chOff x="-49764975" y="3551225"/>
            <a:chExt cx="299300" cy="300650"/>
          </a:xfrm>
        </p:grpSpPr>
        <p:sp>
          <p:nvSpPr>
            <p:cNvPr id="7111" name="Google Shape;7111;p74"/>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4"/>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4"/>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4"/>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4"/>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4"/>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4"/>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4"/>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4"/>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4"/>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4"/>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2" name="Google Shape;7122;p74"/>
          <p:cNvGrpSpPr/>
          <p:nvPr/>
        </p:nvGrpSpPr>
        <p:grpSpPr>
          <a:xfrm>
            <a:off x="1705140" y="2259310"/>
            <a:ext cx="358987" cy="355525"/>
            <a:chOff x="-49766550" y="3920175"/>
            <a:chExt cx="303250" cy="300325"/>
          </a:xfrm>
        </p:grpSpPr>
        <p:sp>
          <p:nvSpPr>
            <p:cNvPr id="7123" name="Google Shape;7123;p74"/>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4"/>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4"/>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4"/>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7" name="Google Shape;7127;p74"/>
          <p:cNvGrpSpPr/>
          <p:nvPr/>
        </p:nvGrpSpPr>
        <p:grpSpPr>
          <a:xfrm>
            <a:off x="3920671" y="1407358"/>
            <a:ext cx="357123" cy="354341"/>
            <a:chOff x="-47892800" y="3200500"/>
            <a:chExt cx="301675" cy="299325"/>
          </a:xfrm>
        </p:grpSpPr>
        <p:sp>
          <p:nvSpPr>
            <p:cNvPr id="7128" name="Google Shape;7128;p74"/>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4"/>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4"/>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4"/>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4"/>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4"/>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4" name="Google Shape;7134;p74"/>
          <p:cNvGrpSpPr/>
          <p:nvPr/>
        </p:nvGrpSpPr>
        <p:grpSpPr>
          <a:xfrm>
            <a:off x="3984537" y="1843707"/>
            <a:ext cx="229391" cy="355258"/>
            <a:chOff x="-47839250" y="3569100"/>
            <a:chExt cx="193775" cy="300100"/>
          </a:xfrm>
        </p:grpSpPr>
        <p:sp>
          <p:nvSpPr>
            <p:cNvPr id="7135" name="Google Shape;7135;p74"/>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4"/>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4"/>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4"/>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4"/>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4"/>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74"/>
          <p:cNvGrpSpPr/>
          <p:nvPr/>
        </p:nvGrpSpPr>
        <p:grpSpPr>
          <a:xfrm>
            <a:off x="3921603" y="2280056"/>
            <a:ext cx="355258" cy="356205"/>
            <a:chOff x="-47892800" y="3937700"/>
            <a:chExt cx="300100" cy="300900"/>
          </a:xfrm>
        </p:grpSpPr>
        <p:sp>
          <p:nvSpPr>
            <p:cNvPr id="7142" name="Google Shape;7142;p74"/>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4"/>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4"/>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4"/>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4"/>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4"/>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4"/>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74"/>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0" name="Google Shape;7150;p74"/>
          <p:cNvGrpSpPr/>
          <p:nvPr/>
        </p:nvGrpSpPr>
        <p:grpSpPr>
          <a:xfrm>
            <a:off x="2626898" y="2773770"/>
            <a:ext cx="355258" cy="311458"/>
            <a:chOff x="-46042675" y="3218600"/>
            <a:chExt cx="300100" cy="263100"/>
          </a:xfrm>
        </p:grpSpPr>
        <p:sp>
          <p:nvSpPr>
            <p:cNvPr id="7151" name="Google Shape;7151;p74"/>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4"/>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4"/>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4"/>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4"/>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4"/>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7" name="Google Shape;7157;p74"/>
          <p:cNvGrpSpPr/>
          <p:nvPr/>
        </p:nvGrpSpPr>
        <p:grpSpPr>
          <a:xfrm>
            <a:off x="2626898" y="3188219"/>
            <a:ext cx="355258" cy="323118"/>
            <a:chOff x="-46042675" y="3568700"/>
            <a:chExt cx="300100" cy="272950"/>
          </a:xfrm>
        </p:grpSpPr>
        <p:sp>
          <p:nvSpPr>
            <p:cNvPr id="7158" name="Google Shape;7158;p74"/>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4"/>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4"/>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4"/>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2" name="Google Shape;7162;p74"/>
          <p:cNvGrpSpPr/>
          <p:nvPr/>
        </p:nvGrpSpPr>
        <p:grpSpPr>
          <a:xfrm>
            <a:off x="2668849" y="3625189"/>
            <a:ext cx="271357" cy="356057"/>
            <a:chOff x="-46007225" y="3937825"/>
            <a:chExt cx="229225" cy="300775"/>
          </a:xfrm>
        </p:grpSpPr>
        <p:sp>
          <p:nvSpPr>
            <p:cNvPr id="7163" name="Google Shape;7163;p74"/>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4"/>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4"/>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4"/>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4"/>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4"/>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4"/>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4"/>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4"/>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4"/>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3" name="Google Shape;7173;p74"/>
          <p:cNvGrpSpPr/>
          <p:nvPr/>
        </p:nvGrpSpPr>
        <p:grpSpPr>
          <a:xfrm>
            <a:off x="3974341" y="3615275"/>
            <a:ext cx="312375" cy="357596"/>
            <a:chOff x="-44895900" y="3929450"/>
            <a:chExt cx="263875" cy="302075"/>
          </a:xfrm>
        </p:grpSpPr>
        <p:sp>
          <p:nvSpPr>
            <p:cNvPr id="7174" name="Google Shape;7174;p74"/>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4"/>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4"/>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4"/>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4"/>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4"/>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74"/>
          <p:cNvGrpSpPr/>
          <p:nvPr/>
        </p:nvGrpSpPr>
        <p:grpSpPr>
          <a:xfrm>
            <a:off x="2148160" y="1398036"/>
            <a:ext cx="356205" cy="332885"/>
            <a:chOff x="-49397175" y="3192625"/>
            <a:chExt cx="300900" cy="281200"/>
          </a:xfrm>
        </p:grpSpPr>
        <p:sp>
          <p:nvSpPr>
            <p:cNvPr id="7181" name="Google Shape;7181;p74"/>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4"/>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4"/>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4"/>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4"/>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4"/>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4"/>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8" name="Google Shape;7188;p74"/>
          <p:cNvGrpSpPr/>
          <p:nvPr/>
        </p:nvGrpSpPr>
        <p:grpSpPr>
          <a:xfrm>
            <a:off x="2174263" y="1822251"/>
            <a:ext cx="304000" cy="356205"/>
            <a:chOff x="-49375900" y="3550975"/>
            <a:chExt cx="256800" cy="300900"/>
          </a:xfrm>
        </p:grpSpPr>
        <p:sp>
          <p:nvSpPr>
            <p:cNvPr id="7189" name="Google Shape;7189;p74"/>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4"/>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4"/>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4"/>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4"/>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4"/>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4"/>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4"/>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4"/>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4"/>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4"/>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0" name="Google Shape;7200;p74"/>
          <p:cNvGrpSpPr/>
          <p:nvPr/>
        </p:nvGrpSpPr>
        <p:grpSpPr>
          <a:xfrm>
            <a:off x="2169616" y="2259546"/>
            <a:ext cx="313293" cy="356205"/>
            <a:chOff x="-49378250" y="3920375"/>
            <a:chExt cx="264650" cy="300900"/>
          </a:xfrm>
        </p:grpSpPr>
        <p:sp>
          <p:nvSpPr>
            <p:cNvPr id="7201" name="Google Shape;7201;p74"/>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4"/>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4"/>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4"/>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4"/>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4"/>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4"/>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74"/>
          <p:cNvGrpSpPr/>
          <p:nvPr/>
        </p:nvGrpSpPr>
        <p:grpSpPr>
          <a:xfrm>
            <a:off x="888604" y="2752344"/>
            <a:ext cx="312375" cy="357123"/>
            <a:chOff x="-47505300" y="3200500"/>
            <a:chExt cx="263875" cy="301675"/>
          </a:xfrm>
        </p:grpSpPr>
        <p:sp>
          <p:nvSpPr>
            <p:cNvPr id="7209" name="Google Shape;7209;p74"/>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4"/>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4"/>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4"/>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4"/>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4"/>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4"/>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4"/>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4"/>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4"/>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4"/>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4"/>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4"/>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74"/>
          <p:cNvGrpSpPr/>
          <p:nvPr/>
        </p:nvGrpSpPr>
        <p:grpSpPr>
          <a:xfrm>
            <a:off x="866704" y="3188692"/>
            <a:ext cx="356176" cy="355051"/>
            <a:chOff x="-47524975" y="3569100"/>
            <a:chExt cx="300875" cy="299925"/>
          </a:xfrm>
        </p:grpSpPr>
        <p:sp>
          <p:nvSpPr>
            <p:cNvPr id="7223" name="Google Shape;7223;p74"/>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4"/>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4"/>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4"/>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4"/>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8" name="Google Shape;7228;p74"/>
          <p:cNvGrpSpPr/>
          <p:nvPr/>
        </p:nvGrpSpPr>
        <p:grpSpPr>
          <a:xfrm>
            <a:off x="867162" y="3667954"/>
            <a:ext cx="355258" cy="270410"/>
            <a:chOff x="-47523400" y="3973950"/>
            <a:chExt cx="300100" cy="228425"/>
          </a:xfrm>
        </p:grpSpPr>
        <p:sp>
          <p:nvSpPr>
            <p:cNvPr id="7229" name="Google Shape;7229;p74"/>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4"/>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4"/>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4"/>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4"/>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4" name="Google Shape;7234;p74"/>
          <p:cNvGrpSpPr/>
          <p:nvPr/>
        </p:nvGrpSpPr>
        <p:grpSpPr>
          <a:xfrm>
            <a:off x="3072283" y="2750953"/>
            <a:ext cx="354341" cy="357596"/>
            <a:chOff x="-45673275" y="3199325"/>
            <a:chExt cx="299325" cy="302075"/>
          </a:xfrm>
        </p:grpSpPr>
        <p:sp>
          <p:nvSpPr>
            <p:cNvPr id="7235" name="Google Shape;7235;p74"/>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4"/>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4"/>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8" name="Google Shape;7238;p74"/>
          <p:cNvGrpSpPr/>
          <p:nvPr/>
        </p:nvGrpSpPr>
        <p:grpSpPr>
          <a:xfrm>
            <a:off x="3071351" y="3209202"/>
            <a:ext cx="356205" cy="314240"/>
            <a:chOff x="-45674075" y="3586425"/>
            <a:chExt cx="300900" cy="265450"/>
          </a:xfrm>
        </p:grpSpPr>
        <p:sp>
          <p:nvSpPr>
            <p:cNvPr id="7239" name="Google Shape;7239;p74"/>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4"/>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1" name="Google Shape;7241;p74"/>
          <p:cNvGrpSpPr/>
          <p:nvPr/>
        </p:nvGrpSpPr>
        <p:grpSpPr>
          <a:xfrm>
            <a:off x="3072283" y="3625041"/>
            <a:ext cx="354341" cy="356205"/>
            <a:chOff x="-45673275" y="3937700"/>
            <a:chExt cx="299325" cy="300900"/>
          </a:xfrm>
        </p:grpSpPr>
        <p:sp>
          <p:nvSpPr>
            <p:cNvPr id="7242" name="Google Shape;7242;p74"/>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4"/>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74"/>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4"/>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4"/>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4"/>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8" name="Google Shape;7248;p74"/>
          <p:cNvGrpSpPr/>
          <p:nvPr/>
        </p:nvGrpSpPr>
        <p:grpSpPr>
          <a:xfrm>
            <a:off x="2186449" y="4117825"/>
            <a:ext cx="356205" cy="356205"/>
            <a:chOff x="-44512325" y="3176075"/>
            <a:chExt cx="300900" cy="300900"/>
          </a:xfrm>
        </p:grpSpPr>
        <p:sp>
          <p:nvSpPr>
            <p:cNvPr id="7249" name="Google Shape;7249;p74"/>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4"/>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4"/>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2" name="Google Shape;7252;p74"/>
          <p:cNvGrpSpPr/>
          <p:nvPr/>
        </p:nvGrpSpPr>
        <p:grpSpPr>
          <a:xfrm>
            <a:off x="2589789" y="1386849"/>
            <a:ext cx="354341" cy="354341"/>
            <a:chOff x="-49027775" y="3183175"/>
            <a:chExt cx="299325" cy="299325"/>
          </a:xfrm>
        </p:grpSpPr>
        <p:sp>
          <p:nvSpPr>
            <p:cNvPr id="7253" name="Google Shape;7253;p74"/>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4"/>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4"/>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4"/>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74"/>
          <p:cNvGrpSpPr/>
          <p:nvPr/>
        </p:nvGrpSpPr>
        <p:grpSpPr>
          <a:xfrm>
            <a:off x="2589330" y="1822251"/>
            <a:ext cx="355258" cy="357152"/>
            <a:chOff x="-49027775" y="3550975"/>
            <a:chExt cx="300100" cy="301700"/>
          </a:xfrm>
        </p:grpSpPr>
        <p:sp>
          <p:nvSpPr>
            <p:cNvPr id="7258" name="Google Shape;7258;p74"/>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4"/>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4"/>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4"/>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4"/>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4"/>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4"/>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4"/>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4"/>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4"/>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8" name="Google Shape;7268;p74"/>
          <p:cNvGrpSpPr/>
          <p:nvPr/>
        </p:nvGrpSpPr>
        <p:grpSpPr>
          <a:xfrm>
            <a:off x="2587406" y="2259310"/>
            <a:ext cx="359106" cy="355525"/>
            <a:chOff x="-49031025" y="3920175"/>
            <a:chExt cx="303350" cy="300325"/>
          </a:xfrm>
        </p:grpSpPr>
        <p:sp>
          <p:nvSpPr>
            <p:cNvPr id="7269" name="Google Shape;7269;p74"/>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4"/>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4"/>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4"/>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4"/>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4"/>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74"/>
          <p:cNvGrpSpPr/>
          <p:nvPr/>
        </p:nvGrpSpPr>
        <p:grpSpPr>
          <a:xfrm>
            <a:off x="1303511" y="2752344"/>
            <a:ext cx="356176" cy="354341"/>
            <a:chOff x="-47155575" y="3200500"/>
            <a:chExt cx="300875" cy="299325"/>
          </a:xfrm>
        </p:grpSpPr>
        <p:sp>
          <p:nvSpPr>
            <p:cNvPr id="7276" name="Google Shape;7276;p74"/>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4"/>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4"/>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4"/>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4"/>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4"/>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2" name="Google Shape;7282;p74"/>
          <p:cNvGrpSpPr/>
          <p:nvPr/>
        </p:nvGrpSpPr>
        <p:grpSpPr>
          <a:xfrm>
            <a:off x="1303970" y="3188692"/>
            <a:ext cx="355258" cy="355258"/>
            <a:chOff x="-47154800" y="3569100"/>
            <a:chExt cx="300100" cy="300100"/>
          </a:xfrm>
        </p:grpSpPr>
        <p:sp>
          <p:nvSpPr>
            <p:cNvPr id="7283" name="Google Shape;7283;p74"/>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4"/>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4"/>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74"/>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4"/>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4"/>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74"/>
          <p:cNvGrpSpPr/>
          <p:nvPr/>
        </p:nvGrpSpPr>
        <p:grpSpPr>
          <a:xfrm>
            <a:off x="1304443" y="3626905"/>
            <a:ext cx="354311" cy="353423"/>
            <a:chOff x="-47154000" y="3939275"/>
            <a:chExt cx="299300" cy="298550"/>
          </a:xfrm>
        </p:grpSpPr>
        <p:sp>
          <p:nvSpPr>
            <p:cNvPr id="7290" name="Google Shape;7290;p74"/>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4"/>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4"/>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4"/>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4" name="Google Shape;7294;p74"/>
          <p:cNvGrpSpPr/>
          <p:nvPr/>
        </p:nvGrpSpPr>
        <p:grpSpPr>
          <a:xfrm>
            <a:off x="3529733" y="2752344"/>
            <a:ext cx="312375" cy="354341"/>
            <a:chOff x="-45286550" y="3200500"/>
            <a:chExt cx="263875" cy="299325"/>
          </a:xfrm>
        </p:grpSpPr>
        <p:sp>
          <p:nvSpPr>
            <p:cNvPr id="7295" name="Google Shape;7295;p74"/>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4"/>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4"/>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8" name="Google Shape;7298;p74"/>
          <p:cNvGrpSpPr/>
          <p:nvPr/>
        </p:nvGrpSpPr>
        <p:grpSpPr>
          <a:xfrm>
            <a:off x="3529733" y="3189639"/>
            <a:ext cx="312375" cy="354311"/>
            <a:chOff x="-45286550" y="3569900"/>
            <a:chExt cx="263875" cy="299300"/>
          </a:xfrm>
        </p:grpSpPr>
        <p:sp>
          <p:nvSpPr>
            <p:cNvPr id="7299" name="Google Shape;7299;p74"/>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4"/>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4"/>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74"/>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74"/>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4"/>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5" name="Google Shape;7305;p74"/>
          <p:cNvGrpSpPr/>
          <p:nvPr/>
        </p:nvGrpSpPr>
        <p:grpSpPr>
          <a:xfrm>
            <a:off x="3540920" y="3625988"/>
            <a:ext cx="290001" cy="355258"/>
            <a:chOff x="-45277900" y="3938500"/>
            <a:chExt cx="244975" cy="300100"/>
          </a:xfrm>
        </p:grpSpPr>
        <p:sp>
          <p:nvSpPr>
            <p:cNvPr id="7306" name="Google Shape;7306;p74"/>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4"/>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4"/>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4"/>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74"/>
          <p:cNvGrpSpPr/>
          <p:nvPr/>
        </p:nvGrpSpPr>
        <p:grpSpPr>
          <a:xfrm>
            <a:off x="2626869" y="4095090"/>
            <a:ext cx="355258" cy="355258"/>
            <a:chOff x="-44502875" y="3576975"/>
            <a:chExt cx="300100" cy="300100"/>
          </a:xfrm>
        </p:grpSpPr>
        <p:sp>
          <p:nvSpPr>
            <p:cNvPr id="7311" name="Google Shape;7311;p74"/>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4"/>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4"/>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4" name="Google Shape;7314;p74"/>
          <p:cNvGrpSpPr/>
          <p:nvPr/>
        </p:nvGrpSpPr>
        <p:grpSpPr>
          <a:xfrm>
            <a:off x="4835456" y="1828361"/>
            <a:ext cx="356196" cy="354670"/>
            <a:chOff x="-13946200" y="3647075"/>
            <a:chExt cx="353650" cy="352100"/>
          </a:xfrm>
        </p:grpSpPr>
        <p:sp>
          <p:nvSpPr>
            <p:cNvPr id="7315" name="Google Shape;7315;p74"/>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4"/>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4"/>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4"/>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4"/>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4"/>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74"/>
          <p:cNvGrpSpPr/>
          <p:nvPr/>
        </p:nvGrpSpPr>
        <p:grpSpPr>
          <a:xfrm>
            <a:off x="6618849" y="1387844"/>
            <a:ext cx="357002" cy="354267"/>
            <a:chOff x="-12163025" y="3214275"/>
            <a:chExt cx="354450" cy="351700"/>
          </a:xfrm>
        </p:grpSpPr>
        <p:sp>
          <p:nvSpPr>
            <p:cNvPr id="7322" name="Google Shape;7322;p74"/>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4"/>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4"/>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74"/>
          <p:cNvGrpSpPr/>
          <p:nvPr/>
        </p:nvGrpSpPr>
        <p:grpSpPr>
          <a:xfrm>
            <a:off x="6619629" y="1827581"/>
            <a:ext cx="355441" cy="356232"/>
            <a:chOff x="-12160675" y="3647875"/>
            <a:chExt cx="352900" cy="353650"/>
          </a:xfrm>
        </p:grpSpPr>
        <p:sp>
          <p:nvSpPr>
            <p:cNvPr id="7326" name="Google Shape;7326;p74"/>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4"/>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4"/>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4"/>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4"/>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4"/>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4"/>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74"/>
          <p:cNvGrpSpPr/>
          <p:nvPr/>
        </p:nvGrpSpPr>
        <p:grpSpPr>
          <a:xfrm>
            <a:off x="6630345" y="2272036"/>
            <a:ext cx="354635" cy="356232"/>
            <a:chOff x="-12160675" y="4081850"/>
            <a:chExt cx="352100" cy="353650"/>
          </a:xfrm>
        </p:grpSpPr>
        <p:sp>
          <p:nvSpPr>
            <p:cNvPr id="7334" name="Google Shape;7334;p74"/>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4"/>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4"/>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4"/>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4"/>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4"/>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74"/>
          <p:cNvGrpSpPr/>
          <p:nvPr/>
        </p:nvGrpSpPr>
        <p:grpSpPr>
          <a:xfrm>
            <a:off x="4835311" y="2746480"/>
            <a:ext cx="355416" cy="355652"/>
            <a:chOff x="-10391650" y="3180600"/>
            <a:chExt cx="352875" cy="353075"/>
          </a:xfrm>
        </p:grpSpPr>
        <p:sp>
          <p:nvSpPr>
            <p:cNvPr id="7341" name="Google Shape;7341;p74"/>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4"/>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4"/>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4"/>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4"/>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4"/>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7" name="Google Shape;7347;p74"/>
          <p:cNvGrpSpPr/>
          <p:nvPr/>
        </p:nvGrpSpPr>
        <p:grpSpPr>
          <a:xfrm>
            <a:off x="4835310" y="3223278"/>
            <a:ext cx="354635" cy="353890"/>
            <a:chOff x="-10390875" y="3616350"/>
            <a:chExt cx="352100" cy="351325"/>
          </a:xfrm>
        </p:grpSpPr>
        <p:sp>
          <p:nvSpPr>
            <p:cNvPr id="7348" name="Google Shape;7348;p74"/>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4"/>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4"/>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74"/>
          <p:cNvGrpSpPr/>
          <p:nvPr/>
        </p:nvGrpSpPr>
        <p:grpSpPr>
          <a:xfrm>
            <a:off x="7502285" y="2747943"/>
            <a:ext cx="312585" cy="354670"/>
            <a:chOff x="-10370400" y="4049550"/>
            <a:chExt cx="310350" cy="352100"/>
          </a:xfrm>
        </p:grpSpPr>
        <p:sp>
          <p:nvSpPr>
            <p:cNvPr id="7352" name="Google Shape;7352;p74"/>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4"/>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4"/>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4"/>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4"/>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74"/>
          <p:cNvGrpSpPr/>
          <p:nvPr/>
        </p:nvGrpSpPr>
        <p:grpSpPr>
          <a:xfrm>
            <a:off x="6606541" y="2746884"/>
            <a:ext cx="379236" cy="354847"/>
            <a:chOff x="-8674650" y="3210975"/>
            <a:chExt cx="376525" cy="352275"/>
          </a:xfrm>
        </p:grpSpPr>
        <p:sp>
          <p:nvSpPr>
            <p:cNvPr id="7358" name="Google Shape;7358;p74"/>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4"/>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4"/>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74"/>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4"/>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4"/>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74"/>
          <p:cNvGrpSpPr/>
          <p:nvPr/>
        </p:nvGrpSpPr>
        <p:grpSpPr>
          <a:xfrm>
            <a:off x="5278038" y="1828361"/>
            <a:ext cx="356221" cy="354670"/>
            <a:chOff x="-13512225" y="3647075"/>
            <a:chExt cx="353675" cy="352100"/>
          </a:xfrm>
        </p:grpSpPr>
        <p:sp>
          <p:nvSpPr>
            <p:cNvPr id="7365" name="Google Shape;7365;p74"/>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4"/>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4"/>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4"/>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4"/>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4"/>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4"/>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4"/>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4"/>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74"/>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5" name="Google Shape;7375;p74"/>
          <p:cNvGrpSpPr/>
          <p:nvPr/>
        </p:nvGrpSpPr>
        <p:grpSpPr>
          <a:xfrm>
            <a:off x="5288351" y="2272427"/>
            <a:ext cx="356221" cy="355451"/>
            <a:chOff x="-13512225" y="4080275"/>
            <a:chExt cx="353675" cy="352875"/>
          </a:xfrm>
        </p:grpSpPr>
        <p:sp>
          <p:nvSpPr>
            <p:cNvPr id="7376" name="Google Shape;7376;p74"/>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74"/>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74"/>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4"/>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4"/>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4"/>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4"/>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74"/>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4"/>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4"/>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4"/>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74"/>
          <p:cNvGrpSpPr/>
          <p:nvPr/>
        </p:nvGrpSpPr>
        <p:grpSpPr>
          <a:xfrm>
            <a:off x="7061431" y="1419788"/>
            <a:ext cx="356196" cy="290379"/>
            <a:chOff x="-11728250" y="3245400"/>
            <a:chExt cx="353650" cy="288275"/>
          </a:xfrm>
        </p:grpSpPr>
        <p:sp>
          <p:nvSpPr>
            <p:cNvPr id="7388" name="Google Shape;7388;p74"/>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4"/>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74"/>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74"/>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4"/>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74"/>
          <p:cNvGrpSpPr/>
          <p:nvPr/>
        </p:nvGrpSpPr>
        <p:grpSpPr>
          <a:xfrm>
            <a:off x="7093939" y="2272427"/>
            <a:ext cx="311804" cy="355451"/>
            <a:chOff x="-11703850" y="4081850"/>
            <a:chExt cx="309575" cy="352875"/>
          </a:xfrm>
        </p:grpSpPr>
        <p:sp>
          <p:nvSpPr>
            <p:cNvPr id="7394" name="Google Shape;7394;p74"/>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4"/>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4"/>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4"/>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4"/>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4"/>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4"/>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4"/>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74"/>
          <p:cNvGrpSpPr/>
          <p:nvPr/>
        </p:nvGrpSpPr>
        <p:grpSpPr>
          <a:xfrm>
            <a:off x="5282595" y="2746580"/>
            <a:ext cx="357002" cy="355451"/>
            <a:chOff x="-9958475" y="3180025"/>
            <a:chExt cx="354450" cy="352875"/>
          </a:xfrm>
        </p:grpSpPr>
        <p:sp>
          <p:nvSpPr>
            <p:cNvPr id="7403" name="Google Shape;7403;p74"/>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4"/>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4"/>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6" name="Google Shape;7406;p74"/>
          <p:cNvGrpSpPr/>
          <p:nvPr/>
        </p:nvGrpSpPr>
        <p:grpSpPr>
          <a:xfrm>
            <a:off x="5291722" y="3222561"/>
            <a:ext cx="337966" cy="355325"/>
            <a:chOff x="-9949025" y="3615575"/>
            <a:chExt cx="335550" cy="352750"/>
          </a:xfrm>
        </p:grpSpPr>
        <p:sp>
          <p:nvSpPr>
            <p:cNvPr id="7407" name="Google Shape;7407;p74"/>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4"/>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4"/>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0" name="Google Shape;7410;p74"/>
          <p:cNvGrpSpPr/>
          <p:nvPr/>
        </p:nvGrpSpPr>
        <p:grpSpPr>
          <a:xfrm>
            <a:off x="7926568" y="2746067"/>
            <a:ext cx="360175" cy="358423"/>
            <a:chOff x="-9961625" y="4048175"/>
            <a:chExt cx="357600" cy="355825"/>
          </a:xfrm>
        </p:grpSpPr>
        <p:sp>
          <p:nvSpPr>
            <p:cNvPr id="7411" name="Google Shape;7411;p74"/>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4"/>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4"/>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4"/>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4"/>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4"/>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74"/>
          <p:cNvGrpSpPr/>
          <p:nvPr/>
        </p:nvGrpSpPr>
        <p:grpSpPr>
          <a:xfrm>
            <a:off x="6613289" y="3221579"/>
            <a:ext cx="364959" cy="357289"/>
            <a:chOff x="-8680950" y="3624225"/>
            <a:chExt cx="362350" cy="354700"/>
          </a:xfrm>
        </p:grpSpPr>
        <p:sp>
          <p:nvSpPr>
            <p:cNvPr id="7418" name="Google Shape;7418;p74"/>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4"/>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4"/>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4"/>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4"/>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4"/>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4" name="Google Shape;7424;p74"/>
          <p:cNvGrpSpPr/>
          <p:nvPr/>
        </p:nvGrpSpPr>
        <p:grpSpPr>
          <a:xfrm>
            <a:off x="5749533" y="1387239"/>
            <a:ext cx="313365" cy="355476"/>
            <a:chOff x="-13056975" y="3212300"/>
            <a:chExt cx="311125" cy="352900"/>
          </a:xfrm>
        </p:grpSpPr>
        <p:sp>
          <p:nvSpPr>
            <p:cNvPr id="7425" name="Google Shape;7425;p74"/>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4"/>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4"/>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4"/>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9" name="Google Shape;7429;p74"/>
          <p:cNvGrpSpPr/>
          <p:nvPr/>
        </p:nvGrpSpPr>
        <p:grpSpPr>
          <a:xfrm>
            <a:off x="5726921" y="1828034"/>
            <a:ext cx="358588" cy="355325"/>
            <a:chOff x="-13077450" y="3647075"/>
            <a:chExt cx="356025" cy="352750"/>
          </a:xfrm>
        </p:grpSpPr>
        <p:sp>
          <p:nvSpPr>
            <p:cNvPr id="7430" name="Google Shape;7430;p74"/>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4"/>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4"/>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74"/>
          <p:cNvGrpSpPr/>
          <p:nvPr/>
        </p:nvGrpSpPr>
        <p:grpSpPr>
          <a:xfrm>
            <a:off x="5738027" y="2271633"/>
            <a:ext cx="357002" cy="357037"/>
            <a:chOff x="-13079025" y="4079475"/>
            <a:chExt cx="354450" cy="354450"/>
          </a:xfrm>
        </p:grpSpPr>
        <p:sp>
          <p:nvSpPr>
            <p:cNvPr id="7434" name="Google Shape;7434;p74"/>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4"/>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4"/>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4"/>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74"/>
          <p:cNvGrpSpPr/>
          <p:nvPr/>
        </p:nvGrpSpPr>
        <p:grpSpPr>
          <a:xfrm>
            <a:off x="7511094" y="1387642"/>
            <a:ext cx="356221" cy="354670"/>
            <a:chOff x="-11292700" y="3213875"/>
            <a:chExt cx="353675" cy="352100"/>
          </a:xfrm>
        </p:grpSpPr>
        <p:sp>
          <p:nvSpPr>
            <p:cNvPr id="7439" name="Google Shape;7439;p74"/>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4"/>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4"/>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4"/>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4"/>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4"/>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4"/>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6" name="Google Shape;7446;p74"/>
          <p:cNvGrpSpPr/>
          <p:nvPr/>
        </p:nvGrpSpPr>
        <p:grpSpPr>
          <a:xfrm>
            <a:off x="7505152" y="1827581"/>
            <a:ext cx="368106" cy="356232"/>
            <a:chOff x="-11299000" y="3647875"/>
            <a:chExt cx="365475" cy="353650"/>
          </a:xfrm>
        </p:grpSpPr>
        <p:sp>
          <p:nvSpPr>
            <p:cNvPr id="7447" name="Google Shape;7447;p74"/>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4"/>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4"/>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4"/>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74"/>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4"/>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3" name="Google Shape;7453;p74"/>
          <p:cNvGrpSpPr/>
          <p:nvPr/>
        </p:nvGrpSpPr>
        <p:grpSpPr>
          <a:xfrm>
            <a:off x="7520614" y="2283532"/>
            <a:ext cx="357808" cy="333240"/>
            <a:chOff x="-11295075" y="4092875"/>
            <a:chExt cx="355250" cy="330825"/>
          </a:xfrm>
        </p:grpSpPr>
        <p:sp>
          <p:nvSpPr>
            <p:cNvPr id="7454" name="Google Shape;7454;p74"/>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4"/>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4"/>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4"/>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4"/>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9" name="Google Shape;7459;p74"/>
          <p:cNvGrpSpPr/>
          <p:nvPr/>
        </p:nvGrpSpPr>
        <p:grpSpPr>
          <a:xfrm>
            <a:off x="5746214" y="2746580"/>
            <a:ext cx="312585" cy="355451"/>
            <a:chOff x="-9500075" y="3180800"/>
            <a:chExt cx="310350" cy="352875"/>
          </a:xfrm>
        </p:grpSpPr>
        <p:sp>
          <p:nvSpPr>
            <p:cNvPr id="7460" name="Google Shape;7460;p74"/>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4"/>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4"/>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4"/>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4"/>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4"/>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74"/>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4"/>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4"/>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74"/>
          <p:cNvGrpSpPr/>
          <p:nvPr/>
        </p:nvGrpSpPr>
        <p:grpSpPr>
          <a:xfrm>
            <a:off x="5724005" y="3222095"/>
            <a:ext cx="356221" cy="356257"/>
            <a:chOff x="-9523700" y="3614000"/>
            <a:chExt cx="353675" cy="353675"/>
          </a:xfrm>
        </p:grpSpPr>
        <p:sp>
          <p:nvSpPr>
            <p:cNvPr id="7470" name="Google Shape;7470;p74"/>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4"/>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4"/>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4"/>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4"/>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4"/>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4"/>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4"/>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4"/>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74"/>
          <p:cNvGrpSpPr/>
          <p:nvPr/>
        </p:nvGrpSpPr>
        <p:grpSpPr>
          <a:xfrm>
            <a:off x="7508956" y="3244737"/>
            <a:ext cx="356221" cy="354670"/>
            <a:chOff x="-9523700" y="4049550"/>
            <a:chExt cx="353675" cy="352100"/>
          </a:xfrm>
        </p:grpSpPr>
        <p:sp>
          <p:nvSpPr>
            <p:cNvPr id="7480" name="Google Shape;7480;p74"/>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4"/>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4"/>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4"/>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4"/>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4"/>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4"/>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7" name="Google Shape;7487;p74"/>
          <p:cNvGrpSpPr/>
          <p:nvPr/>
        </p:nvGrpSpPr>
        <p:grpSpPr>
          <a:xfrm>
            <a:off x="7065071" y="3244710"/>
            <a:ext cx="357002" cy="311029"/>
            <a:chOff x="-8209150" y="3659675"/>
            <a:chExt cx="354450" cy="308775"/>
          </a:xfrm>
        </p:grpSpPr>
        <p:sp>
          <p:nvSpPr>
            <p:cNvPr id="7488" name="Google Shape;7488;p74"/>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74"/>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4"/>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4"/>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4"/>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4"/>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4" name="Google Shape;7494;p74"/>
          <p:cNvGrpSpPr/>
          <p:nvPr/>
        </p:nvGrpSpPr>
        <p:grpSpPr>
          <a:xfrm>
            <a:off x="6178632" y="2273623"/>
            <a:ext cx="356221" cy="353059"/>
            <a:chOff x="-12643475" y="4081850"/>
            <a:chExt cx="353675" cy="350500"/>
          </a:xfrm>
        </p:grpSpPr>
        <p:sp>
          <p:nvSpPr>
            <p:cNvPr id="7495" name="Google Shape;7495;p74"/>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4"/>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4"/>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4"/>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99" name="Google Shape;7499;p74"/>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0" name="Google Shape;7500;p74"/>
          <p:cNvGrpSpPr/>
          <p:nvPr/>
        </p:nvGrpSpPr>
        <p:grpSpPr>
          <a:xfrm>
            <a:off x="7961232" y="2283532"/>
            <a:ext cx="356221" cy="333240"/>
            <a:chOff x="-10858725" y="4092875"/>
            <a:chExt cx="353675" cy="330825"/>
          </a:xfrm>
        </p:grpSpPr>
        <p:sp>
          <p:nvSpPr>
            <p:cNvPr id="7501" name="Google Shape;7501;p74"/>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4"/>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4"/>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74"/>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4"/>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4"/>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74"/>
          <p:cNvGrpSpPr/>
          <p:nvPr/>
        </p:nvGrpSpPr>
        <p:grpSpPr>
          <a:xfrm>
            <a:off x="6219755" y="3222498"/>
            <a:ext cx="252278" cy="355451"/>
            <a:chOff x="-9039300" y="3614000"/>
            <a:chExt cx="250475" cy="352875"/>
          </a:xfrm>
        </p:grpSpPr>
        <p:sp>
          <p:nvSpPr>
            <p:cNvPr id="7508" name="Google Shape;7508;p74"/>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4"/>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0" name="Google Shape;7510;p74"/>
          <p:cNvGrpSpPr/>
          <p:nvPr/>
        </p:nvGrpSpPr>
        <p:grpSpPr>
          <a:xfrm>
            <a:off x="7951721" y="3244737"/>
            <a:ext cx="354635" cy="354670"/>
            <a:chOff x="-9088150" y="4049550"/>
            <a:chExt cx="352100" cy="352100"/>
          </a:xfrm>
        </p:grpSpPr>
        <p:sp>
          <p:nvSpPr>
            <p:cNvPr id="7511" name="Google Shape;7511;p74"/>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4"/>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4"/>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4"/>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4"/>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4"/>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7" name="Google Shape;7517;p74"/>
          <p:cNvGrpSpPr/>
          <p:nvPr/>
        </p:nvGrpSpPr>
        <p:grpSpPr>
          <a:xfrm>
            <a:off x="7086085" y="2746970"/>
            <a:ext cx="315757" cy="354670"/>
            <a:chOff x="-8191825" y="3174500"/>
            <a:chExt cx="313500" cy="352100"/>
          </a:xfrm>
        </p:grpSpPr>
        <p:sp>
          <p:nvSpPr>
            <p:cNvPr id="7518" name="Google Shape;7518;p74"/>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4"/>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4"/>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1" name="Google Shape;7521;p74"/>
          <p:cNvGrpSpPr/>
          <p:nvPr/>
        </p:nvGrpSpPr>
        <p:grpSpPr>
          <a:xfrm>
            <a:off x="4835443" y="1387491"/>
            <a:ext cx="356221" cy="354973"/>
            <a:chOff x="-13947000" y="3212800"/>
            <a:chExt cx="353675" cy="352400"/>
          </a:xfrm>
        </p:grpSpPr>
        <p:sp>
          <p:nvSpPr>
            <p:cNvPr id="7522" name="Google Shape;7522;p74"/>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4"/>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4" name="Google Shape;7524;p74"/>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25" name="Google Shape;7525;p74"/>
          <p:cNvGrpSpPr/>
          <p:nvPr/>
        </p:nvGrpSpPr>
        <p:grpSpPr>
          <a:xfrm>
            <a:off x="5278038" y="1386849"/>
            <a:ext cx="356221" cy="356257"/>
            <a:chOff x="-13512225" y="3211525"/>
            <a:chExt cx="353675" cy="353675"/>
          </a:xfrm>
        </p:grpSpPr>
        <p:sp>
          <p:nvSpPr>
            <p:cNvPr id="7526" name="Google Shape;7526;p74"/>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4"/>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4"/>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4"/>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4"/>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1" name="Google Shape;7531;p74"/>
          <p:cNvGrpSpPr/>
          <p:nvPr/>
        </p:nvGrpSpPr>
        <p:grpSpPr>
          <a:xfrm>
            <a:off x="6168320" y="1387239"/>
            <a:ext cx="356221" cy="355476"/>
            <a:chOff x="-12643475" y="3212300"/>
            <a:chExt cx="353675" cy="352900"/>
          </a:xfrm>
        </p:grpSpPr>
        <p:sp>
          <p:nvSpPr>
            <p:cNvPr id="7532" name="Google Shape;7532;p74"/>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4"/>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4"/>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4"/>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4"/>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4"/>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4"/>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4"/>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4"/>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1" name="Google Shape;7541;p74"/>
          <p:cNvGrpSpPr/>
          <p:nvPr/>
        </p:nvGrpSpPr>
        <p:grpSpPr>
          <a:xfrm>
            <a:off x="6168320" y="1839013"/>
            <a:ext cx="356221" cy="333366"/>
            <a:chOff x="-12643475" y="3657325"/>
            <a:chExt cx="353675" cy="330950"/>
          </a:xfrm>
        </p:grpSpPr>
        <p:sp>
          <p:nvSpPr>
            <p:cNvPr id="7542" name="Google Shape;7542;p74"/>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4"/>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4"/>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4"/>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4"/>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4"/>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74"/>
          <p:cNvGrpSpPr/>
          <p:nvPr/>
        </p:nvGrpSpPr>
        <p:grpSpPr>
          <a:xfrm>
            <a:off x="7951322" y="1387642"/>
            <a:ext cx="355416" cy="354670"/>
            <a:chOff x="-10857925" y="3213875"/>
            <a:chExt cx="352875" cy="352100"/>
          </a:xfrm>
        </p:grpSpPr>
        <p:sp>
          <p:nvSpPr>
            <p:cNvPr id="7549" name="Google Shape;7549;p74"/>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4"/>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4"/>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4"/>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4"/>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4"/>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4"/>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4"/>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4"/>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4"/>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9" name="Google Shape;7559;p74"/>
          <p:cNvGrpSpPr/>
          <p:nvPr/>
        </p:nvGrpSpPr>
        <p:grpSpPr>
          <a:xfrm>
            <a:off x="6168237" y="2747071"/>
            <a:ext cx="356096" cy="354469"/>
            <a:chOff x="-9089725" y="3180200"/>
            <a:chExt cx="353550" cy="351900"/>
          </a:xfrm>
        </p:grpSpPr>
        <p:sp>
          <p:nvSpPr>
            <p:cNvPr id="7560" name="Google Shape;7560;p74"/>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4"/>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2" name="Google Shape;7562;p74"/>
          <p:cNvGrpSpPr/>
          <p:nvPr/>
        </p:nvGrpSpPr>
        <p:grpSpPr>
          <a:xfrm>
            <a:off x="7060235" y="1826875"/>
            <a:ext cx="358588" cy="357642"/>
            <a:chOff x="7083760" y="1971660"/>
            <a:chExt cx="358588" cy="357642"/>
          </a:xfrm>
        </p:grpSpPr>
        <p:sp>
          <p:nvSpPr>
            <p:cNvPr id="7563" name="Google Shape;7563;p74"/>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4"/>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4"/>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4"/>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4"/>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4"/>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4"/>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4"/>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4"/>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4"/>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4"/>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4"/>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5" name="Google Shape;7575;p74"/>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576" name="Google Shape;7576;p74"/>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80"/>
        <p:cNvGrpSpPr/>
        <p:nvPr/>
      </p:nvGrpSpPr>
      <p:grpSpPr>
        <a:xfrm>
          <a:off x="0" y="0"/>
          <a:ext cx="0" cy="0"/>
          <a:chOff x="0" y="0"/>
          <a:chExt cx="0" cy="0"/>
        </a:xfrm>
      </p:grpSpPr>
      <p:sp>
        <p:nvSpPr>
          <p:cNvPr id="7581" name="Google Shape;7581;p75"/>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2" name="Google Shape;7582;p75"/>
          <p:cNvGrpSpPr/>
          <p:nvPr/>
        </p:nvGrpSpPr>
        <p:grpSpPr>
          <a:xfrm>
            <a:off x="719610" y="2243507"/>
            <a:ext cx="452798" cy="449473"/>
            <a:chOff x="-21322300" y="3693325"/>
            <a:chExt cx="306400" cy="304150"/>
          </a:xfrm>
        </p:grpSpPr>
        <p:sp>
          <p:nvSpPr>
            <p:cNvPr id="7583" name="Google Shape;7583;p75"/>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5"/>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5"/>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5"/>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75"/>
          <p:cNvGrpSpPr/>
          <p:nvPr/>
        </p:nvGrpSpPr>
        <p:grpSpPr>
          <a:xfrm>
            <a:off x="719019" y="2810244"/>
            <a:ext cx="453980" cy="422540"/>
            <a:chOff x="-21322300" y="4077125"/>
            <a:chExt cx="307200" cy="285925"/>
          </a:xfrm>
        </p:grpSpPr>
        <p:sp>
          <p:nvSpPr>
            <p:cNvPr id="7588" name="Google Shape;7588;p75"/>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5"/>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5"/>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5"/>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75"/>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75"/>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5"/>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5"/>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5"/>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5"/>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5"/>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5"/>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75"/>
          <p:cNvGrpSpPr/>
          <p:nvPr/>
        </p:nvGrpSpPr>
        <p:grpSpPr>
          <a:xfrm>
            <a:off x="3496195" y="1689128"/>
            <a:ext cx="451653" cy="450212"/>
            <a:chOff x="-19394200" y="3333800"/>
            <a:chExt cx="305625" cy="304650"/>
          </a:xfrm>
        </p:grpSpPr>
        <p:sp>
          <p:nvSpPr>
            <p:cNvPr id="7601" name="Google Shape;7601;p75"/>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5"/>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5"/>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5"/>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5"/>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5"/>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5"/>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5"/>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5"/>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0" name="Google Shape;7610;p75"/>
          <p:cNvGrpSpPr/>
          <p:nvPr/>
        </p:nvGrpSpPr>
        <p:grpSpPr>
          <a:xfrm>
            <a:off x="3495032" y="2243580"/>
            <a:ext cx="453980" cy="449325"/>
            <a:chOff x="-19396575" y="3708500"/>
            <a:chExt cx="307200" cy="304050"/>
          </a:xfrm>
        </p:grpSpPr>
        <p:sp>
          <p:nvSpPr>
            <p:cNvPr id="7611" name="Google Shape;7611;p75"/>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5"/>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5"/>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75"/>
          <p:cNvGrpSpPr/>
          <p:nvPr/>
        </p:nvGrpSpPr>
        <p:grpSpPr>
          <a:xfrm>
            <a:off x="3489212" y="2796461"/>
            <a:ext cx="465618" cy="450101"/>
            <a:chOff x="-19394200" y="4084200"/>
            <a:chExt cx="315075" cy="304575"/>
          </a:xfrm>
        </p:grpSpPr>
        <p:sp>
          <p:nvSpPr>
            <p:cNvPr id="7615" name="Google Shape;7615;p75"/>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5"/>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5"/>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5"/>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5"/>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5"/>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75"/>
          <p:cNvGrpSpPr/>
          <p:nvPr/>
        </p:nvGrpSpPr>
        <p:grpSpPr>
          <a:xfrm>
            <a:off x="6294923" y="1689001"/>
            <a:ext cx="400447" cy="450470"/>
            <a:chOff x="-17526750" y="3309200"/>
            <a:chExt cx="270975" cy="304825"/>
          </a:xfrm>
        </p:grpSpPr>
        <p:sp>
          <p:nvSpPr>
            <p:cNvPr id="7622" name="Google Shape;7622;p75"/>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5"/>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5"/>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5"/>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5"/>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7" name="Google Shape;7627;p75"/>
          <p:cNvGrpSpPr/>
          <p:nvPr/>
        </p:nvGrpSpPr>
        <p:grpSpPr>
          <a:xfrm>
            <a:off x="6271075" y="2244173"/>
            <a:ext cx="448143" cy="448143"/>
            <a:chOff x="-17542500" y="3684100"/>
            <a:chExt cx="303250" cy="303250"/>
          </a:xfrm>
        </p:grpSpPr>
        <p:sp>
          <p:nvSpPr>
            <p:cNvPr id="7628" name="Google Shape;7628;p75"/>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5"/>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5"/>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5"/>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5"/>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5"/>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5"/>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5" name="Google Shape;7635;p75"/>
          <p:cNvGrpSpPr/>
          <p:nvPr/>
        </p:nvGrpSpPr>
        <p:grpSpPr>
          <a:xfrm>
            <a:off x="6270484" y="2810817"/>
            <a:ext cx="449325" cy="421395"/>
            <a:chOff x="-17542500" y="4068450"/>
            <a:chExt cx="304050" cy="285150"/>
          </a:xfrm>
        </p:grpSpPr>
        <p:sp>
          <p:nvSpPr>
            <p:cNvPr id="7636" name="Google Shape;7636;p75"/>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5"/>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5"/>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5"/>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5"/>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5"/>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2" name="Google Shape;7642;p75"/>
          <p:cNvGrpSpPr/>
          <p:nvPr/>
        </p:nvGrpSpPr>
        <p:grpSpPr>
          <a:xfrm>
            <a:off x="3500906" y="3342211"/>
            <a:ext cx="343404" cy="449325"/>
            <a:chOff x="-15652200" y="3335975"/>
            <a:chExt cx="232375" cy="304050"/>
          </a:xfrm>
        </p:grpSpPr>
        <p:sp>
          <p:nvSpPr>
            <p:cNvPr id="7643" name="Google Shape;7643;p75"/>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5"/>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5"/>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5"/>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5"/>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5"/>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5"/>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5"/>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5"/>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2" name="Google Shape;7652;p75"/>
          <p:cNvGrpSpPr/>
          <p:nvPr/>
        </p:nvGrpSpPr>
        <p:grpSpPr>
          <a:xfrm>
            <a:off x="1274819" y="2243729"/>
            <a:ext cx="449325" cy="449030"/>
            <a:chOff x="-20945825" y="3692175"/>
            <a:chExt cx="304050" cy="303850"/>
          </a:xfrm>
        </p:grpSpPr>
        <p:sp>
          <p:nvSpPr>
            <p:cNvPr id="7653" name="Google Shape;7653;p75"/>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5"/>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5"/>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5"/>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7" name="Google Shape;7657;p75"/>
          <p:cNvGrpSpPr/>
          <p:nvPr/>
        </p:nvGrpSpPr>
        <p:grpSpPr>
          <a:xfrm>
            <a:off x="4081644" y="1689848"/>
            <a:ext cx="372516" cy="448771"/>
            <a:chOff x="-18994100" y="3334775"/>
            <a:chExt cx="252075" cy="303675"/>
          </a:xfrm>
        </p:grpSpPr>
        <p:sp>
          <p:nvSpPr>
            <p:cNvPr id="7658" name="Google Shape;7658;p75"/>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5"/>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5"/>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5"/>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75"/>
          <p:cNvGrpSpPr/>
          <p:nvPr/>
        </p:nvGrpSpPr>
        <p:grpSpPr>
          <a:xfrm>
            <a:off x="4096200" y="2244743"/>
            <a:ext cx="343404" cy="446998"/>
            <a:chOff x="-18983850" y="3710075"/>
            <a:chExt cx="232375" cy="302475"/>
          </a:xfrm>
        </p:grpSpPr>
        <p:sp>
          <p:nvSpPr>
            <p:cNvPr id="7663" name="Google Shape;7663;p75"/>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5"/>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5"/>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5"/>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75"/>
          <p:cNvGrpSpPr/>
          <p:nvPr/>
        </p:nvGrpSpPr>
        <p:grpSpPr>
          <a:xfrm>
            <a:off x="1274247" y="1689573"/>
            <a:ext cx="450470" cy="449325"/>
            <a:chOff x="-20946600" y="3317850"/>
            <a:chExt cx="304825" cy="304050"/>
          </a:xfrm>
        </p:grpSpPr>
        <p:sp>
          <p:nvSpPr>
            <p:cNvPr id="7668" name="Google Shape;7668;p75"/>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5"/>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5"/>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1" name="Google Shape;7671;p75"/>
          <p:cNvGrpSpPr/>
          <p:nvPr/>
        </p:nvGrpSpPr>
        <p:grpSpPr>
          <a:xfrm>
            <a:off x="1300422" y="2797442"/>
            <a:ext cx="398119" cy="448143"/>
            <a:chOff x="-20930075" y="4066100"/>
            <a:chExt cx="269400" cy="303250"/>
          </a:xfrm>
        </p:grpSpPr>
        <p:sp>
          <p:nvSpPr>
            <p:cNvPr id="7672" name="Google Shape;7672;p75"/>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5"/>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4" name="Google Shape;7674;p75"/>
          <p:cNvGrpSpPr/>
          <p:nvPr/>
        </p:nvGrpSpPr>
        <p:grpSpPr>
          <a:xfrm>
            <a:off x="4042667" y="2797422"/>
            <a:ext cx="450470" cy="448180"/>
            <a:chOff x="-19020075" y="4084200"/>
            <a:chExt cx="304825" cy="303275"/>
          </a:xfrm>
        </p:grpSpPr>
        <p:sp>
          <p:nvSpPr>
            <p:cNvPr id="7675" name="Google Shape;7675;p75"/>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5"/>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5"/>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5"/>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5"/>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5"/>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5"/>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5"/>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5"/>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4" name="Google Shape;7684;p75"/>
          <p:cNvGrpSpPr/>
          <p:nvPr/>
        </p:nvGrpSpPr>
        <p:grpSpPr>
          <a:xfrm>
            <a:off x="6859931" y="1689001"/>
            <a:ext cx="396937" cy="450470"/>
            <a:chOff x="-17149475" y="3309200"/>
            <a:chExt cx="268600" cy="304825"/>
          </a:xfrm>
        </p:grpSpPr>
        <p:sp>
          <p:nvSpPr>
            <p:cNvPr id="7685" name="Google Shape;7685;p75"/>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5"/>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7" name="Google Shape;7687;p75"/>
          <p:cNvGrpSpPr/>
          <p:nvPr/>
        </p:nvGrpSpPr>
        <p:grpSpPr>
          <a:xfrm>
            <a:off x="6833737" y="2258120"/>
            <a:ext cx="449325" cy="420249"/>
            <a:chOff x="-17168375" y="3692750"/>
            <a:chExt cx="304050" cy="284375"/>
          </a:xfrm>
        </p:grpSpPr>
        <p:sp>
          <p:nvSpPr>
            <p:cNvPr id="7688" name="Google Shape;7688;p75"/>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5"/>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5"/>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5"/>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5"/>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5"/>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5"/>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5" name="Google Shape;7695;p75"/>
          <p:cNvGrpSpPr/>
          <p:nvPr/>
        </p:nvGrpSpPr>
        <p:grpSpPr>
          <a:xfrm>
            <a:off x="6830246" y="2796852"/>
            <a:ext cx="456308" cy="449325"/>
            <a:chOff x="-17170750" y="4058800"/>
            <a:chExt cx="308775" cy="304050"/>
          </a:xfrm>
        </p:grpSpPr>
        <p:sp>
          <p:nvSpPr>
            <p:cNvPr id="7696" name="Google Shape;7696;p75"/>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5"/>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5"/>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5"/>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5"/>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5"/>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5"/>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5"/>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5"/>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5"/>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5"/>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5"/>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5"/>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5"/>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5"/>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5"/>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5"/>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75"/>
          <p:cNvGrpSpPr/>
          <p:nvPr/>
        </p:nvGrpSpPr>
        <p:grpSpPr>
          <a:xfrm>
            <a:off x="5692143" y="3343358"/>
            <a:ext cx="450470" cy="446998"/>
            <a:chOff x="-15688425" y="3707725"/>
            <a:chExt cx="304825" cy="302475"/>
          </a:xfrm>
        </p:grpSpPr>
        <p:sp>
          <p:nvSpPr>
            <p:cNvPr id="7714" name="Google Shape;7714;p75"/>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5"/>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5"/>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5"/>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5"/>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5"/>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0" name="Google Shape;7720;p75"/>
          <p:cNvGrpSpPr/>
          <p:nvPr/>
        </p:nvGrpSpPr>
        <p:grpSpPr>
          <a:xfrm>
            <a:off x="1836300" y="1690441"/>
            <a:ext cx="451653" cy="447589"/>
            <a:chOff x="-20572500" y="3319025"/>
            <a:chExt cx="305625" cy="302875"/>
          </a:xfrm>
        </p:grpSpPr>
        <p:sp>
          <p:nvSpPr>
            <p:cNvPr id="7721" name="Google Shape;7721;p75"/>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5"/>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75"/>
          <p:cNvGrpSpPr/>
          <p:nvPr/>
        </p:nvGrpSpPr>
        <p:grpSpPr>
          <a:xfrm>
            <a:off x="1837463" y="2305410"/>
            <a:ext cx="449325" cy="325670"/>
            <a:chOff x="-20571700" y="3722875"/>
            <a:chExt cx="304050" cy="220375"/>
          </a:xfrm>
        </p:grpSpPr>
        <p:sp>
          <p:nvSpPr>
            <p:cNvPr id="7724" name="Google Shape;7724;p75"/>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5"/>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5"/>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5"/>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75"/>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5"/>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5"/>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1" name="Google Shape;7731;p75"/>
          <p:cNvGrpSpPr/>
          <p:nvPr/>
        </p:nvGrpSpPr>
        <p:grpSpPr>
          <a:xfrm>
            <a:off x="1836891" y="2796278"/>
            <a:ext cx="450470" cy="450470"/>
            <a:chOff x="-20571700" y="4066875"/>
            <a:chExt cx="304825" cy="304825"/>
          </a:xfrm>
        </p:grpSpPr>
        <p:sp>
          <p:nvSpPr>
            <p:cNvPr id="7732" name="Google Shape;7732;p75"/>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75"/>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75"/>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5"/>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5"/>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5"/>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75"/>
          <p:cNvGrpSpPr/>
          <p:nvPr/>
        </p:nvGrpSpPr>
        <p:grpSpPr>
          <a:xfrm>
            <a:off x="4603593" y="1688259"/>
            <a:ext cx="453980" cy="451948"/>
            <a:chOff x="-18645175" y="3334200"/>
            <a:chExt cx="307200" cy="305825"/>
          </a:xfrm>
        </p:grpSpPr>
        <p:sp>
          <p:nvSpPr>
            <p:cNvPr id="7739" name="Google Shape;7739;p75"/>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5"/>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5"/>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5"/>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5"/>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75"/>
          <p:cNvGrpSpPr/>
          <p:nvPr/>
        </p:nvGrpSpPr>
        <p:grpSpPr>
          <a:xfrm>
            <a:off x="4604184" y="2242989"/>
            <a:ext cx="452798" cy="450507"/>
            <a:chOff x="-18645175" y="3708500"/>
            <a:chExt cx="306400" cy="304850"/>
          </a:xfrm>
        </p:grpSpPr>
        <p:sp>
          <p:nvSpPr>
            <p:cNvPr id="7745" name="Google Shape;7745;p75"/>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5"/>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5"/>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5"/>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5"/>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5"/>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75"/>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2" name="Google Shape;7752;p75"/>
          <p:cNvGrpSpPr/>
          <p:nvPr/>
        </p:nvGrpSpPr>
        <p:grpSpPr>
          <a:xfrm>
            <a:off x="4601857" y="2795630"/>
            <a:ext cx="457453" cy="451763"/>
            <a:chOff x="-18647525" y="4082625"/>
            <a:chExt cx="309550" cy="305700"/>
          </a:xfrm>
        </p:grpSpPr>
        <p:sp>
          <p:nvSpPr>
            <p:cNvPr id="7753" name="Google Shape;7753;p75"/>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5"/>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5"/>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75"/>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7" name="Google Shape;7757;p75"/>
          <p:cNvGrpSpPr/>
          <p:nvPr/>
        </p:nvGrpSpPr>
        <p:grpSpPr>
          <a:xfrm>
            <a:off x="7412241" y="1689592"/>
            <a:ext cx="395755" cy="449288"/>
            <a:chOff x="-16775350" y="3309200"/>
            <a:chExt cx="267800" cy="304025"/>
          </a:xfrm>
        </p:grpSpPr>
        <p:sp>
          <p:nvSpPr>
            <p:cNvPr id="7758" name="Google Shape;7758;p75"/>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5"/>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5"/>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1" name="Google Shape;7761;p75"/>
          <p:cNvGrpSpPr/>
          <p:nvPr/>
        </p:nvGrpSpPr>
        <p:grpSpPr>
          <a:xfrm>
            <a:off x="7412241" y="2241827"/>
            <a:ext cx="395755" cy="452835"/>
            <a:chOff x="-16775350" y="3683300"/>
            <a:chExt cx="267800" cy="306425"/>
          </a:xfrm>
        </p:grpSpPr>
        <p:sp>
          <p:nvSpPr>
            <p:cNvPr id="7762" name="Google Shape;7762;p75"/>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5"/>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5"/>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75"/>
          <p:cNvGrpSpPr/>
          <p:nvPr/>
        </p:nvGrpSpPr>
        <p:grpSpPr>
          <a:xfrm>
            <a:off x="7384292" y="2796870"/>
            <a:ext cx="451653" cy="449288"/>
            <a:chOff x="-16794250" y="4058225"/>
            <a:chExt cx="305625" cy="304025"/>
          </a:xfrm>
        </p:grpSpPr>
        <p:sp>
          <p:nvSpPr>
            <p:cNvPr id="7766" name="Google Shape;7766;p75"/>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5"/>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5"/>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5"/>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5"/>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5"/>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75"/>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5"/>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5"/>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5" name="Google Shape;7775;p75"/>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6" name="Google Shape;7776;p75"/>
          <p:cNvGrpSpPr/>
          <p:nvPr/>
        </p:nvGrpSpPr>
        <p:grpSpPr>
          <a:xfrm>
            <a:off x="2385709" y="1689573"/>
            <a:ext cx="457453" cy="449325"/>
            <a:chOff x="-20199150" y="3317850"/>
            <a:chExt cx="309550" cy="304050"/>
          </a:xfrm>
        </p:grpSpPr>
        <p:sp>
          <p:nvSpPr>
            <p:cNvPr id="7777" name="Google Shape;7777;p75"/>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5"/>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5"/>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5"/>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5"/>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5"/>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5"/>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4" name="Google Shape;7784;p75"/>
          <p:cNvGrpSpPr/>
          <p:nvPr/>
        </p:nvGrpSpPr>
        <p:grpSpPr>
          <a:xfrm>
            <a:off x="2388036" y="2242861"/>
            <a:ext cx="452798" cy="450766"/>
            <a:chOff x="-20199150" y="3693150"/>
            <a:chExt cx="306400" cy="305025"/>
          </a:xfrm>
        </p:grpSpPr>
        <p:sp>
          <p:nvSpPr>
            <p:cNvPr id="7785" name="Google Shape;7785;p75"/>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75"/>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5"/>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5"/>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5"/>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5"/>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1" name="Google Shape;7791;p75"/>
          <p:cNvGrpSpPr/>
          <p:nvPr/>
        </p:nvGrpSpPr>
        <p:grpSpPr>
          <a:xfrm>
            <a:off x="2388609" y="2795687"/>
            <a:ext cx="451653" cy="451653"/>
            <a:chOff x="-20197575" y="4066875"/>
            <a:chExt cx="305625" cy="305625"/>
          </a:xfrm>
        </p:grpSpPr>
        <p:sp>
          <p:nvSpPr>
            <p:cNvPr id="7792" name="Google Shape;7792;p75"/>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5"/>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5"/>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5"/>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5"/>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5"/>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5"/>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5"/>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0" name="Google Shape;7800;p75"/>
          <p:cNvGrpSpPr/>
          <p:nvPr/>
        </p:nvGrpSpPr>
        <p:grpSpPr>
          <a:xfrm>
            <a:off x="5170827" y="1687520"/>
            <a:ext cx="449325" cy="453426"/>
            <a:chOff x="-18271050" y="3333200"/>
            <a:chExt cx="304050" cy="306825"/>
          </a:xfrm>
        </p:grpSpPr>
        <p:sp>
          <p:nvSpPr>
            <p:cNvPr id="7801" name="Google Shape;7801;p75"/>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5"/>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5"/>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5"/>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5"/>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6" name="Google Shape;7806;p75"/>
          <p:cNvGrpSpPr/>
          <p:nvPr/>
        </p:nvGrpSpPr>
        <p:grpSpPr>
          <a:xfrm>
            <a:off x="5171399" y="2244171"/>
            <a:ext cx="448180" cy="448143"/>
            <a:chOff x="-18270275" y="3710875"/>
            <a:chExt cx="303275" cy="303250"/>
          </a:xfrm>
        </p:grpSpPr>
        <p:sp>
          <p:nvSpPr>
            <p:cNvPr id="7807" name="Google Shape;7807;p75"/>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5"/>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5"/>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5"/>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5"/>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5"/>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75"/>
          <p:cNvGrpSpPr/>
          <p:nvPr/>
        </p:nvGrpSpPr>
        <p:grpSpPr>
          <a:xfrm>
            <a:off x="5224951" y="2797422"/>
            <a:ext cx="341076" cy="448180"/>
            <a:chOff x="-18234025" y="4084200"/>
            <a:chExt cx="230800" cy="303275"/>
          </a:xfrm>
        </p:grpSpPr>
        <p:sp>
          <p:nvSpPr>
            <p:cNvPr id="7814" name="Google Shape;7814;p75"/>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5"/>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75"/>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7" name="Google Shape;7817;p75"/>
          <p:cNvGrpSpPr/>
          <p:nvPr/>
        </p:nvGrpSpPr>
        <p:grpSpPr>
          <a:xfrm>
            <a:off x="2337506" y="3341641"/>
            <a:ext cx="449325" cy="450470"/>
            <a:chOff x="-16419350" y="3308400"/>
            <a:chExt cx="304050" cy="304825"/>
          </a:xfrm>
        </p:grpSpPr>
        <p:sp>
          <p:nvSpPr>
            <p:cNvPr id="7818" name="Google Shape;7818;p75"/>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5"/>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5"/>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5"/>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5"/>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5"/>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5"/>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75"/>
          <p:cNvGrpSpPr/>
          <p:nvPr/>
        </p:nvGrpSpPr>
        <p:grpSpPr>
          <a:xfrm>
            <a:off x="4609062" y="3340423"/>
            <a:ext cx="395755" cy="452872"/>
            <a:chOff x="-16401225" y="3683275"/>
            <a:chExt cx="267800" cy="306450"/>
          </a:xfrm>
        </p:grpSpPr>
        <p:sp>
          <p:nvSpPr>
            <p:cNvPr id="7826" name="Google Shape;7826;p75"/>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5"/>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5"/>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5"/>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5"/>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5"/>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5"/>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3" name="Google Shape;7833;p75"/>
          <p:cNvGrpSpPr/>
          <p:nvPr/>
        </p:nvGrpSpPr>
        <p:grpSpPr>
          <a:xfrm>
            <a:off x="7974511" y="2797062"/>
            <a:ext cx="450470" cy="448180"/>
            <a:chOff x="-16419350" y="4058200"/>
            <a:chExt cx="304825" cy="303275"/>
          </a:xfrm>
        </p:grpSpPr>
        <p:sp>
          <p:nvSpPr>
            <p:cNvPr id="7834" name="Google Shape;7834;p75"/>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5"/>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5"/>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5"/>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75"/>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75"/>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5"/>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1" name="Google Shape;7841;p75"/>
          <p:cNvGrpSpPr/>
          <p:nvPr/>
        </p:nvGrpSpPr>
        <p:grpSpPr>
          <a:xfrm>
            <a:off x="4001398" y="3343080"/>
            <a:ext cx="450507" cy="447589"/>
            <a:chOff x="-15296200" y="3326900"/>
            <a:chExt cx="304850" cy="302875"/>
          </a:xfrm>
        </p:grpSpPr>
        <p:sp>
          <p:nvSpPr>
            <p:cNvPr id="7842" name="Google Shape;7842;p75"/>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5"/>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5"/>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5"/>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75"/>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7" name="Google Shape;7847;p75"/>
          <p:cNvGrpSpPr/>
          <p:nvPr/>
        </p:nvGrpSpPr>
        <p:grpSpPr>
          <a:xfrm>
            <a:off x="2917051" y="1706881"/>
            <a:ext cx="486566" cy="414708"/>
            <a:chOff x="-19835275" y="3330250"/>
            <a:chExt cx="329250" cy="280625"/>
          </a:xfrm>
        </p:grpSpPr>
        <p:sp>
          <p:nvSpPr>
            <p:cNvPr id="7848" name="Google Shape;7848;p75"/>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5"/>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5"/>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75"/>
          <p:cNvGrpSpPr/>
          <p:nvPr/>
        </p:nvGrpSpPr>
        <p:grpSpPr>
          <a:xfrm>
            <a:off x="2935080" y="2243470"/>
            <a:ext cx="450507" cy="449547"/>
            <a:chOff x="-19822675" y="3692750"/>
            <a:chExt cx="304850" cy="304200"/>
          </a:xfrm>
        </p:grpSpPr>
        <p:sp>
          <p:nvSpPr>
            <p:cNvPr id="7852" name="Google Shape;7852;p75"/>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5"/>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5"/>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5"/>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5"/>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7" name="Google Shape;7857;p75"/>
          <p:cNvGrpSpPr/>
          <p:nvPr/>
        </p:nvGrpSpPr>
        <p:grpSpPr>
          <a:xfrm>
            <a:off x="2935672" y="2796278"/>
            <a:ext cx="449325" cy="450470"/>
            <a:chOff x="-19822675" y="4066875"/>
            <a:chExt cx="304050" cy="304825"/>
          </a:xfrm>
        </p:grpSpPr>
        <p:sp>
          <p:nvSpPr>
            <p:cNvPr id="7858" name="Google Shape;7858;p75"/>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5"/>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5"/>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5"/>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5"/>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5"/>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75"/>
          <p:cNvGrpSpPr/>
          <p:nvPr/>
        </p:nvGrpSpPr>
        <p:grpSpPr>
          <a:xfrm>
            <a:off x="5744740" y="1689571"/>
            <a:ext cx="399302" cy="449325"/>
            <a:chOff x="-17878825" y="3334400"/>
            <a:chExt cx="270200" cy="304050"/>
          </a:xfrm>
        </p:grpSpPr>
        <p:sp>
          <p:nvSpPr>
            <p:cNvPr id="7865" name="Google Shape;7865;p75"/>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5"/>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5"/>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5"/>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5"/>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5"/>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5"/>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2" name="Google Shape;7872;p75"/>
          <p:cNvGrpSpPr/>
          <p:nvPr/>
        </p:nvGrpSpPr>
        <p:grpSpPr>
          <a:xfrm>
            <a:off x="5718565" y="2242416"/>
            <a:ext cx="451653" cy="451653"/>
            <a:chOff x="-17896150" y="3709300"/>
            <a:chExt cx="305625" cy="305625"/>
          </a:xfrm>
        </p:grpSpPr>
        <p:sp>
          <p:nvSpPr>
            <p:cNvPr id="7873" name="Google Shape;7873;p75"/>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5"/>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5"/>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5"/>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7" name="Google Shape;7877;p75"/>
          <p:cNvGrpSpPr/>
          <p:nvPr/>
        </p:nvGrpSpPr>
        <p:grpSpPr>
          <a:xfrm>
            <a:off x="5746495" y="2795686"/>
            <a:ext cx="395792" cy="451653"/>
            <a:chOff x="-17878025" y="4082625"/>
            <a:chExt cx="267825" cy="305625"/>
          </a:xfrm>
        </p:grpSpPr>
        <p:sp>
          <p:nvSpPr>
            <p:cNvPr id="7878" name="Google Shape;7878;p75"/>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75"/>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75"/>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5"/>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5"/>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75"/>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5"/>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75"/>
          <p:cNvGrpSpPr/>
          <p:nvPr/>
        </p:nvGrpSpPr>
        <p:grpSpPr>
          <a:xfrm>
            <a:off x="2890388" y="3355015"/>
            <a:ext cx="450507" cy="423722"/>
            <a:chOff x="-16044450" y="3317850"/>
            <a:chExt cx="304850" cy="286725"/>
          </a:xfrm>
        </p:grpSpPr>
        <p:sp>
          <p:nvSpPr>
            <p:cNvPr id="7886" name="Google Shape;7886;p75"/>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5"/>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5"/>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75"/>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0" name="Google Shape;7890;p75"/>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1" name="Google Shape;7891;p75"/>
          <p:cNvGrpSpPr/>
          <p:nvPr/>
        </p:nvGrpSpPr>
        <p:grpSpPr>
          <a:xfrm>
            <a:off x="8012905" y="2243724"/>
            <a:ext cx="373662" cy="449030"/>
            <a:chOff x="-16018450" y="4058400"/>
            <a:chExt cx="252850" cy="303850"/>
          </a:xfrm>
        </p:grpSpPr>
        <p:sp>
          <p:nvSpPr>
            <p:cNvPr id="7892" name="Google Shape;7892;p75"/>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5"/>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5"/>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5"/>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6" name="Google Shape;7896;p75"/>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901"/>
        <p:cNvGrpSpPr/>
        <p:nvPr/>
      </p:nvGrpSpPr>
      <p:grpSpPr>
        <a:xfrm>
          <a:off x="0" y="0"/>
          <a:ext cx="0" cy="0"/>
          <a:chOff x="0" y="0"/>
          <a:chExt cx="0" cy="0"/>
        </a:xfrm>
      </p:grpSpPr>
      <p:grpSp>
        <p:nvGrpSpPr>
          <p:cNvPr id="7902" name="Google Shape;7902;p76"/>
          <p:cNvGrpSpPr/>
          <p:nvPr/>
        </p:nvGrpSpPr>
        <p:grpSpPr>
          <a:xfrm>
            <a:off x="829817" y="1689241"/>
            <a:ext cx="442337" cy="419623"/>
            <a:chOff x="-6696925" y="3272575"/>
            <a:chExt cx="307200" cy="291425"/>
          </a:xfrm>
        </p:grpSpPr>
        <p:sp>
          <p:nvSpPr>
            <p:cNvPr id="7903" name="Google Shape;7903;p76"/>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76"/>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5" name="Google Shape;7905;p76"/>
          <p:cNvGrpSpPr/>
          <p:nvPr/>
        </p:nvGrpSpPr>
        <p:grpSpPr>
          <a:xfrm>
            <a:off x="829799" y="2204636"/>
            <a:ext cx="442373" cy="420775"/>
            <a:chOff x="-6690625" y="3631325"/>
            <a:chExt cx="307225" cy="292225"/>
          </a:xfrm>
        </p:grpSpPr>
        <p:sp>
          <p:nvSpPr>
            <p:cNvPr id="7906" name="Google Shape;7906;p76"/>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6"/>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6"/>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6"/>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6"/>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76"/>
          <p:cNvGrpSpPr/>
          <p:nvPr/>
        </p:nvGrpSpPr>
        <p:grpSpPr>
          <a:xfrm>
            <a:off x="851921" y="2756972"/>
            <a:ext cx="421927" cy="419371"/>
            <a:chOff x="-6689825" y="3992050"/>
            <a:chExt cx="293025" cy="291250"/>
          </a:xfrm>
        </p:grpSpPr>
        <p:sp>
          <p:nvSpPr>
            <p:cNvPr id="7912" name="Google Shape;7912;p76"/>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6"/>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6"/>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76"/>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6"/>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6"/>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6"/>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76"/>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76"/>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6"/>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6"/>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6"/>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24" name="Google Shape;7924;p76"/>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5" name="Google Shape;7925;p76"/>
          <p:cNvGrpSpPr/>
          <p:nvPr/>
        </p:nvGrpSpPr>
        <p:grpSpPr>
          <a:xfrm>
            <a:off x="3535232" y="2205192"/>
            <a:ext cx="423043" cy="419659"/>
            <a:chOff x="-4837325" y="3612425"/>
            <a:chExt cx="293800" cy="291450"/>
          </a:xfrm>
        </p:grpSpPr>
        <p:sp>
          <p:nvSpPr>
            <p:cNvPr id="7926" name="Google Shape;7926;p76"/>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6"/>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6"/>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9" name="Google Shape;7929;p76"/>
          <p:cNvGrpSpPr/>
          <p:nvPr/>
        </p:nvGrpSpPr>
        <p:grpSpPr>
          <a:xfrm>
            <a:off x="3548265" y="2756826"/>
            <a:ext cx="420775" cy="419659"/>
            <a:chOff x="-4837325" y="3971575"/>
            <a:chExt cx="292225" cy="291450"/>
          </a:xfrm>
        </p:grpSpPr>
        <p:sp>
          <p:nvSpPr>
            <p:cNvPr id="7930" name="Google Shape;7930;p76"/>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6"/>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6"/>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6"/>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6"/>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76"/>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6" name="Google Shape;7936;p76"/>
          <p:cNvGrpSpPr/>
          <p:nvPr/>
        </p:nvGrpSpPr>
        <p:grpSpPr>
          <a:xfrm>
            <a:off x="6240279" y="1714185"/>
            <a:ext cx="430998" cy="369730"/>
            <a:chOff x="-3037625" y="3254850"/>
            <a:chExt cx="299325" cy="256775"/>
          </a:xfrm>
        </p:grpSpPr>
        <p:sp>
          <p:nvSpPr>
            <p:cNvPr id="7937" name="Google Shape;7937;p76"/>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6"/>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6"/>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6"/>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1" name="Google Shape;7941;p76"/>
          <p:cNvGrpSpPr/>
          <p:nvPr/>
        </p:nvGrpSpPr>
        <p:grpSpPr>
          <a:xfrm>
            <a:off x="6244239" y="2204615"/>
            <a:ext cx="423079" cy="420811"/>
            <a:chOff x="-3031325" y="3597450"/>
            <a:chExt cx="293825" cy="292250"/>
          </a:xfrm>
        </p:grpSpPr>
        <p:sp>
          <p:nvSpPr>
            <p:cNvPr id="7942" name="Google Shape;7942;p7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6" name="Google Shape;7946;p76"/>
          <p:cNvGrpSpPr/>
          <p:nvPr/>
        </p:nvGrpSpPr>
        <p:grpSpPr>
          <a:xfrm>
            <a:off x="6256714" y="2781214"/>
            <a:ext cx="421927" cy="370882"/>
            <a:chOff x="-3030525" y="3973150"/>
            <a:chExt cx="293025" cy="257575"/>
          </a:xfrm>
        </p:grpSpPr>
        <p:sp>
          <p:nvSpPr>
            <p:cNvPr id="7947" name="Google Shape;7947;p76"/>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6"/>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9" name="Google Shape;7949;p76"/>
          <p:cNvGrpSpPr/>
          <p:nvPr/>
        </p:nvGrpSpPr>
        <p:grpSpPr>
          <a:xfrm>
            <a:off x="1358307" y="3369426"/>
            <a:ext cx="421927" cy="297195"/>
            <a:chOff x="-1199300" y="3279250"/>
            <a:chExt cx="293025" cy="206400"/>
          </a:xfrm>
        </p:grpSpPr>
        <p:sp>
          <p:nvSpPr>
            <p:cNvPr id="7950" name="Google Shape;7950;p76"/>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6"/>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6"/>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6"/>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4" name="Google Shape;7954;p76"/>
          <p:cNvGrpSpPr/>
          <p:nvPr/>
        </p:nvGrpSpPr>
        <p:grpSpPr>
          <a:xfrm>
            <a:off x="1365393" y="1688773"/>
            <a:ext cx="444605" cy="420559"/>
            <a:chOff x="-6338550" y="3272950"/>
            <a:chExt cx="308775" cy="292075"/>
          </a:xfrm>
        </p:grpSpPr>
        <p:sp>
          <p:nvSpPr>
            <p:cNvPr id="7955" name="Google Shape;7955;p76"/>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6"/>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6"/>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8" name="Google Shape;7958;p76"/>
          <p:cNvGrpSpPr/>
          <p:nvPr/>
        </p:nvGrpSpPr>
        <p:grpSpPr>
          <a:xfrm>
            <a:off x="1376732" y="2205194"/>
            <a:ext cx="421927" cy="419659"/>
            <a:chOff x="-6329100" y="3632100"/>
            <a:chExt cx="293025" cy="291450"/>
          </a:xfrm>
        </p:grpSpPr>
        <p:sp>
          <p:nvSpPr>
            <p:cNvPr id="7959" name="Google Shape;7959;p7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2" name="Google Shape;7962;p76"/>
          <p:cNvGrpSpPr/>
          <p:nvPr/>
        </p:nvGrpSpPr>
        <p:grpSpPr>
          <a:xfrm>
            <a:off x="1389783" y="2756828"/>
            <a:ext cx="419623" cy="419659"/>
            <a:chOff x="-6329875" y="3992050"/>
            <a:chExt cx="291425" cy="291450"/>
          </a:xfrm>
        </p:grpSpPr>
        <p:sp>
          <p:nvSpPr>
            <p:cNvPr id="7963" name="Google Shape;7963;p76"/>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6"/>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6"/>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6"/>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7" name="Google Shape;7967;p76"/>
          <p:cNvGrpSpPr/>
          <p:nvPr/>
        </p:nvGrpSpPr>
        <p:grpSpPr>
          <a:xfrm>
            <a:off x="4075920" y="1687530"/>
            <a:ext cx="423079" cy="423043"/>
            <a:chOff x="-4478975" y="3251700"/>
            <a:chExt cx="293825" cy="293800"/>
          </a:xfrm>
        </p:grpSpPr>
        <p:sp>
          <p:nvSpPr>
            <p:cNvPr id="7968" name="Google Shape;7968;p76"/>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6"/>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6"/>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1" name="Google Shape;7971;p76"/>
          <p:cNvGrpSpPr/>
          <p:nvPr/>
        </p:nvGrpSpPr>
        <p:grpSpPr>
          <a:xfrm>
            <a:off x="4075920" y="2205192"/>
            <a:ext cx="423079" cy="419659"/>
            <a:chOff x="-4475825" y="3612425"/>
            <a:chExt cx="293825" cy="291450"/>
          </a:xfrm>
        </p:grpSpPr>
        <p:sp>
          <p:nvSpPr>
            <p:cNvPr id="7972" name="Google Shape;7972;p76"/>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6"/>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6"/>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5" name="Google Shape;7975;p76"/>
          <p:cNvGrpSpPr/>
          <p:nvPr/>
        </p:nvGrpSpPr>
        <p:grpSpPr>
          <a:xfrm>
            <a:off x="4084992" y="2756844"/>
            <a:ext cx="428730" cy="419623"/>
            <a:chOff x="-4480550" y="3970800"/>
            <a:chExt cx="297750" cy="291425"/>
          </a:xfrm>
        </p:grpSpPr>
        <p:sp>
          <p:nvSpPr>
            <p:cNvPr id="7976" name="Google Shape;7976;p76"/>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6"/>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8" name="Google Shape;7978;p76"/>
          <p:cNvGrpSpPr/>
          <p:nvPr/>
        </p:nvGrpSpPr>
        <p:grpSpPr>
          <a:xfrm>
            <a:off x="6788826" y="1689221"/>
            <a:ext cx="415123" cy="419659"/>
            <a:chOff x="-2668225" y="3239075"/>
            <a:chExt cx="288300" cy="291450"/>
          </a:xfrm>
        </p:grpSpPr>
        <p:sp>
          <p:nvSpPr>
            <p:cNvPr id="7979" name="Google Shape;7979;p76"/>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6"/>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6"/>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6"/>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6"/>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76"/>
          <p:cNvGrpSpPr/>
          <p:nvPr/>
        </p:nvGrpSpPr>
        <p:grpSpPr>
          <a:xfrm>
            <a:off x="6785982" y="2205191"/>
            <a:ext cx="420811" cy="419659"/>
            <a:chOff x="-2671375" y="3597450"/>
            <a:chExt cx="292250" cy="291450"/>
          </a:xfrm>
        </p:grpSpPr>
        <p:sp>
          <p:nvSpPr>
            <p:cNvPr id="7985" name="Google Shape;7985;p76"/>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6"/>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7" name="Google Shape;7987;p76"/>
          <p:cNvGrpSpPr/>
          <p:nvPr/>
        </p:nvGrpSpPr>
        <p:grpSpPr>
          <a:xfrm>
            <a:off x="6796765" y="2755691"/>
            <a:ext cx="423043" cy="421927"/>
            <a:chOff x="-2670575" y="3956600"/>
            <a:chExt cx="293800" cy="293025"/>
          </a:xfrm>
        </p:grpSpPr>
        <p:sp>
          <p:nvSpPr>
            <p:cNvPr id="7988" name="Google Shape;7988;p76"/>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6"/>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6"/>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6"/>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2" name="Google Shape;7992;p76"/>
          <p:cNvGrpSpPr/>
          <p:nvPr/>
        </p:nvGrpSpPr>
        <p:grpSpPr>
          <a:xfrm>
            <a:off x="3054285" y="3311947"/>
            <a:ext cx="426462" cy="418363"/>
            <a:chOff x="-1183550" y="3586525"/>
            <a:chExt cx="296175" cy="290550"/>
          </a:xfrm>
        </p:grpSpPr>
        <p:sp>
          <p:nvSpPr>
            <p:cNvPr id="7993" name="Google Shape;7993;p7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2" name="Google Shape;8002;p76"/>
          <p:cNvGrpSpPr/>
          <p:nvPr/>
        </p:nvGrpSpPr>
        <p:grpSpPr>
          <a:xfrm>
            <a:off x="1917896" y="1689799"/>
            <a:ext cx="420811" cy="418507"/>
            <a:chOff x="-5971525" y="3273750"/>
            <a:chExt cx="292250" cy="290650"/>
          </a:xfrm>
        </p:grpSpPr>
        <p:sp>
          <p:nvSpPr>
            <p:cNvPr id="8003" name="Google Shape;8003;p7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5" name="Google Shape;8005;p76"/>
          <p:cNvGrpSpPr/>
          <p:nvPr/>
        </p:nvGrpSpPr>
        <p:grpSpPr>
          <a:xfrm>
            <a:off x="1912226" y="2203826"/>
            <a:ext cx="432150" cy="422395"/>
            <a:chOff x="-5974675" y="3632100"/>
            <a:chExt cx="300125" cy="293350"/>
          </a:xfrm>
        </p:grpSpPr>
        <p:sp>
          <p:nvSpPr>
            <p:cNvPr id="8006" name="Google Shape;8006;p76"/>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6"/>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6"/>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9" name="Google Shape;8009;p76"/>
          <p:cNvGrpSpPr/>
          <p:nvPr/>
        </p:nvGrpSpPr>
        <p:grpSpPr>
          <a:xfrm>
            <a:off x="1942267" y="2755694"/>
            <a:ext cx="395865" cy="421927"/>
            <a:chOff x="-5971525" y="3990475"/>
            <a:chExt cx="274925" cy="293025"/>
          </a:xfrm>
        </p:grpSpPr>
        <p:sp>
          <p:nvSpPr>
            <p:cNvPr id="8010" name="Google Shape;8010;p76"/>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6"/>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6"/>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6"/>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4" name="Google Shape;8014;p76"/>
          <p:cNvGrpSpPr/>
          <p:nvPr/>
        </p:nvGrpSpPr>
        <p:grpSpPr>
          <a:xfrm>
            <a:off x="4615473" y="1689798"/>
            <a:ext cx="420775" cy="418507"/>
            <a:chOff x="-4118225" y="3253275"/>
            <a:chExt cx="292225" cy="290650"/>
          </a:xfrm>
        </p:grpSpPr>
        <p:sp>
          <p:nvSpPr>
            <p:cNvPr id="8015" name="Google Shape;8015;p76"/>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76"/>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7" name="Google Shape;8017;p76"/>
          <p:cNvGrpSpPr/>
          <p:nvPr/>
        </p:nvGrpSpPr>
        <p:grpSpPr>
          <a:xfrm>
            <a:off x="4665924" y="2204922"/>
            <a:ext cx="319874" cy="420199"/>
            <a:chOff x="-4082800" y="3612425"/>
            <a:chExt cx="222150" cy="291825"/>
          </a:xfrm>
        </p:grpSpPr>
        <p:sp>
          <p:nvSpPr>
            <p:cNvPr id="8018" name="Google Shape;8018;p76"/>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6"/>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6"/>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1" name="Google Shape;8021;p76"/>
          <p:cNvGrpSpPr/>
          <p:nvPr/>
        </p:nvGrpSpPr>
        <p:grpSpPr>
          <a:xfrm>
            <a:off x="4627372" y="2769876"/>
            <a:ext cx="420775" cy="393561"/>
            <a:chOff x="-4118225" y="3990475"/>
            <a:chExt cx="292225" cy="273325"/>
          </a:xfrm>
        </p:grpSpPr>
        <p:sp>
          <p:nvSpPr>
            <p:cNvPr id="8022" name="Google Shape;8022;p76"/>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6"/>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6"/>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6"/>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76"/>
          <p:cNvGrpSpPr/>
          <p:nvPr/>
        </p:nvGrpSpPr>
        <p:grpSpPr>
          <a:xfrm>
            <a:off x="7338026" y="1688087"/>
            <a:ext cx="394713" cy="421927"/>
            <a:chOff x="-2312225" y="3238300"/>
            <a:chExt cx="274125" cy="293025"/>
          </a:xfrm>
        </p:grpSpPr>
        <p:sp>
          <p:nvSpPr>
            <p:cNvPr id="8027" name="Google Shape;8027;p76"/>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6"/>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9" name="Google Shape;8029;p76"/>
          <p:cNvGrpSpPr/>
          <p:nvPr/>
        </p:nvGrpSpPr>
        <p:grpSpPr>
          <a:xfrm>
            <a:off x="7335742" y="2756825"/>
            <a:ext cx="423079" cy="419659"/>
            <a:chOff x="-2310650" y="3958175"/>
            <a:chExt cx="293825" cy="291450"/>
          </a:xfrm>
        </p:grpSpPr>
        <p:sp>
          <p:nvSpPr>
            <p:cNvPr id="8030" name="Google Shape;8030;p76"/>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6"/>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2" name="Google Shape;8032;p76"/>
          <p:cNvGrpSpPr/>
          <p:nvPr/>
        </p:nvGrpSpPr>
        <p:grpSpPr>
          <a:xfrm>
            <a:off x="4702603" y="3308459"/>
            <a:ext cx="424159" cy="419659"/>
            <a:chOff x="-1182750" y="3962900"/>
            <a:chExt cx="294575" cy="291450"/>
          </a:xfrm>
        </p:grpSpPr>
        <p:sp>
          <p:nvSpPr>
            <p:cNvPr id="8033" name="Google Shape;8033;p76"/>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6"/>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6"/>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6"/>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6"/>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6"/>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6"/>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0" name="Google Shape;8040;p76"/>
          <p:cNvGrpSpPr/>
          <p:nvPr/>
        </p:nvGrpSpPr>
        <p:grpSpPr>
          <a:xfrm>
            <a:off x="2455739" y="1689223"/>
            <a:ext cx="424195" cy="419659"/>
            <a:chOff x="-5611575" y="3272950"/>
            <a:chExt cx="294600" cy="291450"/>
          </a:xfrm>
        </p:grpSpPr>
        <p:sp>
          <p:nvSpPr>
            <p:cNvPr id="8041" name="Google Shape;8041;p76"/>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76"/>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6"/>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6"/>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6"/>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76"/>
          <p:cNvGrpSpPr/>
          <p:nvPr/>
        </p:nvGrpSpPr>
        <p:grpSpPr>
          <a:xfrm>
            <a:off x="2455739" y="2205770"/>
            <a:ext cx="424195" cy="418507"/>
            <a:chOff x="-5613150" y="3632900"/>
            <a:chExt cx="294600" cy="290650"/>
          </a:xfrm>
        </p:grpSpPr>
        <p:sp>
          <p:nvSpPr>
            <p:cNvPr id="8047" name="Google Shape;8047;p76"/>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76"/>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9" name="Google Shape;8049;p76"/>
          <p:cNvGrpSpPr/>
          <p:nvPr/>
        </p:nvGrpSpPr>
        <p:grpSpPr>
          <a:xfrm>
            <a:off x="7324977" y="2153586"/>
            <a:ext cx="420811" cy="522864"/>
            <a:chOff x="-2310650" y="3525775"/>
            <a:chExt cx="292250" cy="363125"/>
          </a:xfrm>
        </p:grpSpPr>
        <p:sp>
          <p:nvSpPr>
            <p:cNvPr id="8050" name="Google Shape;8050;p76"/>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76"/>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76"/>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6"/>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4" name="Google Shape;8054;p76"/>
          <p:cNvGrpSpPr/>
          <p:nvPr/>
        </p:nvGrpSpPr>
        <p:grpSpPr>
          <a:xfrm>
            <a:off x="2467638" y="2756270"/>
            <a:ext cx="424195" cy="420775"/>
            <a:chOff x="-5613150" y="3991275"/>
            <a:chExt cx="294600" cy="292225"/>
          </a:xfrm>
        </p:grpSpPr>
        <p:sp>
          <p:nvSpPr>
            <p:cNvPr id="8055" name="Google Shape;8055;p7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7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7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4" name="Google Shape;8064;p76"/>
          <p:cNvGrpSpPr/>
          <p:nvPr/>
        </p:nvGrpSpPr>
        <p:grpSpPr>
          <a:xfrm>
            <a:off x="5139126" y="1689438"/>
            <a:ext cx="434634" cy="419227"/>
            <a:chOff x="-3768700" y="3253275"/>
            <a:chExt cx="301850" cy="291150"/>
          </a:xfrm>
        </p:grpSpPr>
        <p:sp>
          <p:nvSpPr>
            <p:cNvPr id="8065" name="Google Shape;8065;p76"/>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6"/>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6"/>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76"/>
          <p:cNvGrpSpPr/>
          <p:nvPr/>
        </p:nvGrpSpPr>
        <p:grpSpPr>
          <a:xfrm>
            <a:off x="5143209" y="2217090"/>
            <a:ext cx="426462" cy="395865"/>
            <a:chOff x="-3808700" y="3628950"/>
            <a:chExt cx="296175" cy="274925"/>
          </a:xfrm>
        </p:grpSpPr>
        <p:sp>
          <p:nvSpPr>
            <p:cNvPr id="8069" name="Google Shape;8069;p76"/>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6"/>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6"/>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2" name="Google Shape;8072;p76"/>
          <p:cNvGrpSpPr/>
          <p:nvPr/>
        </p:nvGrpSpPr>
        <p:grpSpPr>
          <a:xfrm>
            <a:off x="5208420" y="2756412"/>
            <a:ext cx="419443" cy="420487"/>
            <a:chOff x="-3771675" y="3971775"/>
            <a:chExt cx="291300" cy="292025"/>
          </a:xfrm>
        </p:grpSpPr>
        <p:sp>
          <p:nvSpPr>
            <p:cNvPr id="8073" name="Google Shape;8073;p76"/>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76"/>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6"/>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6"/>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6"/>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8" name="Google Shape;8078;p76"/>
          <p:cNvGrpSpPr/>
          <p:nvPr/>
        </p:nvGrpSpPr>
        <p:grpSpPr>
          <a:xfrm>
            <a:off x="7869864" y="1716461"/>
            <a:ext cx="420271" cy="320774"/>
            <a:chOff x="-1951475" y="3273100"/>
            <a:chExt cx="291875" cy="222775"/>
          </a:xfrm>
        </p:grpSpPr>
        <p:sp>
          <p:nvSpPr>
            <p:cNvPr id="8079" name="Google Shape;8079;p76"/>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6"/>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76"/>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2" name="Google Shape;8082;p76"/>
          <p:cNvGrpSpPr/>
          <p:nvPr/>
        </p:nvGrpSpPr>
        <p:grpSpPr>
          <a:xfrm>
            <a:off x="7867344" y="2205191"/>
            <a:ext cx="425310" cy="419659"/>
            <a:chOff x="-1951475" y="3597450"/>
            <a:chExt cx="295375" cy="291450"/>
          </a:xfrm>
        </p:grpSpPr>
        <p:sp>
          <p:nvSpPr>
            <p:cNvPr id="8083" name="Google Shape;8083;p76"/>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6"/>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6"/>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6"/>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7" name="Google Shape;8087;p76"/>
          <p:cNvGrpSpPr/>
          <p:nvPr/>
        </p:nvGrpSpPr>
        <p:grpSpPr>
          <a:xfrm>
            <a:off x="7869595" y="2756825"/>
            <a:ext cx="444605" cy="419659"/>
            <a:chOff x="-1960150" y="3956600"/>
            <a:chExt cx="308775" cy="291450"/>
          </a:xfrm>
        </p:grpSpPr>
        <p:sp>
          <p:nvSpPr>
            <p:cNvPr id="8088" name="Google Shape;8088;p76"/>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6"/>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0" name="Google Shape;8090;p76"/>
          <p:cNvGrpSpPr/>
          <p:nvPr/>
        </p:nvGrpSpPr>
        <p:grpSpPr>
          <a:xfrm>
            <a:off x="1923633" y="3307636"/>
            <a:ext cx="420775" cy="420775"/>
            <a:chOff x="-804700" y="3226500"/>
            <a:chExt cx="292225" cy="292225"/>
          </a:xfrm>
        </p:grpSpPr>
        <p:sp>
          <p:nvSpPr>
            <p:cNvPr id="8091" name="Google Shape;8091;p76"/>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6"/>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6"/>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6"/>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6"/>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6"/>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6"/>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8" name="Google Shape;8098;p76"/>
          <p:cNvGrpSpPr/>
          <p:nvPr/>
        </p:nvGrpSpPr>
        <p:grpSpPr>
          <a:xfrm>
            <a:off x="3003724" y="1688647"/>
            <a:ext cx="420775" cy="420811"/>
            <a:chOff x="-5251625" y="3272950"/>
            <a:chExt cx="292225" cy="292250"/>
          </a:xfrm>
        </p:grpSpPr>
        <p:sp>
          <p:nvSpPr>
            <p:cNvPr id="8099" name="Google Shape;8099;p76"/>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6"/>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6"/>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2" name="Google Shape;8102;p76"/>
          <p:cNvGrpSpPr/>
          <p:nvPr/>
        </p:nvGrpSpPr>
        <p:grpSpPr>
          <a:xfrm>
            <a:off x="3000322" y="2204348"/>
            <a:ext cx="427578" cy="421351"/>
            <a:chOff x="-5254775" y="3631325"/>
            <a:chExt cx="296950" cy="292625"/>
          </a:xfrm>
        </p:grpSpPr>
        <p:sp>
          <p:nvSpPr>
            <p:cNvPr id="8103" name="Google Shape;8103;p76"/>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6"/>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6"/>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6"/>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6"/>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6"/>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6"/>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0" name="Google Shape;8110;p76"/>
          <p:cNvGrpSpPr/>
          <p:nvPr/>
        </p:nvGrpSpPr>
        <p:grpSpPr>
          <a:xfrm>
            <a:off x="3016181" y="2756270"/>
            <a:ext cx="419659" cy="420775"/>
            <a:chOff x="-5251625" y="3991275"/>
            <a:chExt cx="291450" cy="292225"/>
          </a:xfrm>
        </p:grpSpPr>
        <p:sp>
          <p:nvSpPr>
            <p:cNvPr id="8111" name="Google Shape;8111;p76"/>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6"/>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6"/>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76"/>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6"/>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76"/>
          <p:cNvGrpSpPr/>
          <p:nvPr/>
        </p:nvGrpSpPr>
        <p:grpSpPr>
          <a:xfrm>
            <a:off x="5756763" y="1689240"/>
            <a:ext cx="319874" cy="419623"/>
            <a:chOff x="-3365275" y="3253275"/>
            <a:chExt cx="222150" cy="291425"/>
          </a:xfrm>
        </p:grpSpPr>
        <p:sp>
          <p:nvSpPr>
            <p:cNvPr id="8117" name="Google Shape;8117;p76"/>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6"/>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9" name="Google Shape;8119;p76"/>
          <p:cNvGrpSpPr/>
          <p:nvPr/>
        </p:nvGrpSpPr>
        <p:grpSpPr>
          <a:xfrm>
            <a:off x="5730701" y="2204058"/>
            <a:ext cx="371998" cy="421927"/>
            <a:chOff x="-3383375" y="3611625"/>
            <a:chExt cx="258350" cy="293025"/>
          </a:xfrm>
        </p:grpSpPr>
        <p:sp>
          <p:nvSpPr>
            <p:cNvPr id="8120" name="Google Shape;8120;p76"/>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76"/>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2" name="Google Shape;8122;p76"/>
          <p:cNvGrpSpPr/>
          <p:nvPr/>
        </p:nvGrpSpPr>
        <p:grpSpPr>
          <a:xfrm>
            <a:off x="5793050" y="2756826"/>
            <a:ext cx="271097" cy="419659"/>
            <a:chOff x="-3347950" y="3971575"/>
            <a:chExt cx="188275" cy="291450"/>
          </a:xfrm>
        </p:grpSpPr>
        <p:sp>
          <p:nvSpPr>
            <p:cNvPr id="8123" name="Google Shape;8123;p76"/>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6"/>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6"/>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76"/>
          <p:cNvGrpSpPr/>
          <p:nvPr/>
        </p:nvGrpSpPr>
        <p:grpSpPr>
          <a:xfrm>
            <a:off x="842909" y="3307061"/>
            <a:ext cx="371998" cy="421927"/>
            <a:chOff x="-1575775" y="3238300"/>
            <a:chExt cx="258350" cy="293025"/>
          </a:xfrm>
        </p:grpSpPr>
        <p:sp>
          <p:nvSpPr>
            <p:cNvPr id="8127" name="Google Shape;8127;p76"/>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76"/>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6"/>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76"/>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6"/>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2" name="Google Shape;8132;p76"/>
          <p:cNvGrpSpPr/>
          <p:nvPr/>
        </p:nvGrpSpPr>
        <p:grpSpPr>
          <a:xfrm>
            <a:off x="2487807" y="3309051"/>
            <a:ext cx="423079" cy="424159"/>
            <a:chOff x="-1591550" y="3597475"/>
            <a:chExt cx="293825" cy="294575"/>
          </a:xfrm>
        </p:grpSpPr>
        <p:sp>
          <p:nvSpPr>
            <p:cNvPr id="8133" name="Google Shape;8133;p76"/>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76"/>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6"/>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6" name="Google Shape;8136;p76"/>
          <p:cNvGrpSpPr/>
          <p:nvPr/>
        </p:nvGrpSpPr>
        <p:grpSpPr>
          <a:xfrm>
            <a:off x="4137277" y="3318663"/>
            <a:ext cx="421927" cy="399248"/>
            <a:chOff x="-1592325" y="3957400"/>
            <a:chExt cx="293025" cy="277275"/>
          </a:xfrm>
        </p:grpSpPr>
        <p:sp>
          <p:nvSpPr>
            <p:cNvPr id="8137" name="Google Shape;8137;p7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1" name="Google Shape;8141;p76"/>
          <p:cNvGrpSpPr/>
          <p:nvPr/>
        </p:nvGrpSpPr>
        <p:grpSpPr>
          <a:xfrm>
            <a:off x="3624147" y="3310744"/>
            <a:ext cx="369730" cy="420775"/>
            <a:chOff x="-778700" y="3612425"/>
            <a:chExt cx="256775" cy="292225"/>
          </a:xfrm>
        </p:grpSpPr>
        <p:sp>
          <p:nvSpPr>
            <p:cNvPr id="8142" name="Google Shape;8142;p76"/>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76"/>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6"/>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6"/>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76"/>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76"/>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8" name="Google Shape;8148;p76"/>
          <p:cNvGrpSpPr/>
          <p:nvPr/>
        </p:nvGrpSpPr>
        <p:grpSpPr>
          <a:xfrm>
            <a:off x="6095649" y="3828305"/>
            <a:ext cx="340731" cy="387641"/>
            <a:chOff x="7728464" y="1561258"/>
            <a:chExt cx="349719" cy="397866"/>
          </a:xfrm>
        </p:grpSpPr>
        <p:sp>
          <p:nvSpPr>
            <p:cNvPr id="8149" name="Google Shape;8149;p76"/>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6"/>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1" name="Google Shape;8151;p76"/>
          <p:cNvGrpSpPr/>
          <p:nvPr/>
        </p:nvGrpSpPr>
        <p:grpSpPr>
          <a:xfrm>
            <a:off x="4018617" y="3828305"/>
            <a:ext cx="387681" cy="387641"/>
            <a:chOff x="5611350" y="1561258"/>
            <a:chExt cx="397907" cy="397866"/>
          </a:xfrm>
        </p:grpSpPr>
        <p:sp>
          <p:nvSpPr>
            <p:cNvPr id="8152" name="Google Shape;8152;p76"/>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76"/>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6"/>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76"/>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6" name="Google Shape;8156;p76"/>
          <p:cNvGrpSpPr/>
          <p:nvPr/>
        </p:nvGrpSpPr>
        <p:grpSpPr>
          <a:xfrm>
            <a:off x="4537903" y="3925571"/>
            <a:ext cx="387610" cy="193109"/>
            <a:chOff x="6140660" y="1661097"/>
            <a:chExt cx="397835" cy="198202"/>
          </a:xfrm>
        </p:grpSpPr>
        <p:sp>
          <p:nvSpPr>
            <p:cNvPr id="8157" name="Google Shape;8157;p76"/>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6"/>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6"/>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6"/>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1" name="Google Shape;8161;p76"/>
          <p:cNvGrpSpPr/>
          <p:nvPr/>
        </p:nvGrpSpPr>
        <p:grpSpPr>
          <a:xfrm>
            <a:off x="5057118" y="3828305"/>
            <a:ext cx="387681" cy="387641"/>
            <a:chOff x="6669907" y="1561258"/>
            <a:chExt cx="397907" cy="397866"/>
          </a:xfrm>
        </p:grpSpPr>
        <p:sp>
          <p:nvSpPr>
            <p:cNvPr id="8162" name="Google Shape;8162;p76"/>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6"/>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6"/>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76"/>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76"/>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7" name="Google Shape;8167;p76"/>
          <p:cNvGrpSpPr/>
          <p:nvPr/>
        </p:nvGrpSpPr>
        <p:grpSpPr>
          <a:xfrm>
            <a:off x="1942348" y="3885842"/>
            <a:ext cx="387681" cy="272572"/>
            <a:chOff x="3386036" y="1746339"/>
            <a:chExt cx="397907" cy="279762"/>
          </a:xfrm>
        </p:grpSpPr>
        <p:sp>
          <p:nvSpPr>
            <p:cNvPr id="8168" name="Google Shape;8168;p76"/>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76"/>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0" name="Google Shape;8170;p76"/>
          <p:cNvGrpSpPr/>
          <p:nvPr/>
        </p:nvGrpSpPr>
        <p:grpSpPr>
          <a:xfrm>
            <a:off x="2980045" y="3828288"/>
            <a:ext cx="387681" cy="387681"/>
            <a:chOff x="4417380" y="1687279"/>
            <a:chExt cx="397907" cy="397907"/>
          </a:xfrm>
        </p:grpSpPr>
        <p:sp>
          <p:nvSpPr>
            <p:cNvPr id="8171" name="Google Shape;8171;p76"/>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76"/>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3" name="Google Shape;8173;p76"/>
          <p:cNvGrpSpPr/>
          <p:nvPr/>
        </p:nvGrpSpPr>
        <p:grpSpPr>
          <a:xfrm>
            <a:off x="7926526" y="3308537"/>
            <a:ext cx="387661" cy="387661"/>
            <a:chOff x="2869999" y="1687279"/>
            <a:chExt cx="397887" cy="397887"/>
          </a:xfrm>
        </p:grpSpPr>
        <p:sp>
          <p:nvSpPr>
            <p:cNvPr id="8174" name="Google Shape;8174;p76"/>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6"/>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76"/>
          <p:cNvGrpSpPr/>
          <p:nvPr/>
        </p:nvGrpSpPr>
        <p:grpSpPr>
          <a:xfrm>
            <a:off x="2461634" y="3828664"/>
            <a:ext cx="386807" cy="386929"/>
            <a:chOff x="3902887" y="1687655"/>
            <a:chExt cx="397010" cy="397135"/>
          </a:xfrm>
        </p:grpSpPr>
        <p:sp>
          <p:nvSpPr>
            <p:cNvPr id="8177" name="Google Shape;8177;p76"/>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76"/>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9" name="Google Shape;8179;p76"/>
          <p:cNvGrpSpPr/>
          <p:nvPr/>
        </p:nvGrpSpPr>
        <p:grpSpPr>
          <a:xfrm>
            <a:off x="3499331" y="3828344"/>
            <a:ext cx="387681" cy="387681"/>
            <a:chOff x="4933458" y="1687279"/>
            <a:chExt cx="397907" cy="397907"/>
          </a:xfrm>
        </p:grpSpPr>
        <p:sp>
          <p:nvSpPr>
            <p:cNvPr id="8180" name="Google Shape;8180;p76"/>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76"/>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2" name="Google Shape;8182;p76"/>
          <p:cNvGrpSpPr/>
          <p:nvPr/>
        </p:nvGrpSpPr>
        <p:grpSpPr>
          <a:xfrm>
            <a:off x="5273586" y="3308775"/>
            <a:ext cx="387681" cy="387661"/>
            <a:chOff x="266768" y="1721375"/>
            <a:chExt cx="397907" cy="397887"/>
          </a:xfrm>
        </p:grpSpPr>
        <p:sp>
          <p:nvSpPr>
            <p:cNvPr id="8183" name="Google Shape;8183;p7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76"/>
          <p:cNvGrpSpPr/>
          <p:nvPr/>
        </p:nvGrpSpPr>
        <p:grpSpPr>
          <a:xfrm>
            <a:off x="7395588" y="3308924"/>
            <a:ext cx="387539" cy="386888"/>
            <a:chOff x="2408992" y="1722875"/>
            <a:chExt cx="397761" cy="397093"/>
          </a:xfrm>
        </p:grpSpPr>
        <p:sp>
          <p:nvSpPr>
            <p:cNvPr id="8186" name="Google Shape;8186;p7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8" name="Google Shape;8188;p76"/>
          <p:cNvGrpSpPr/>
          <p:nvPr/>
        </p:nvGrpSpPr>
        <p:grpSpPr>
          <a:xfrm>
            <a:off x="5576404" y="3828305"/>
            <a:ext cx="387641" cy="387641"/>
            <a:chOff x="7199196" y="1561258"/>
            <a:chExt cx="397866" cy="397866"/>
          </a:xfrm>
        </p:grpSpPr>
        <p:sp>
          <p:nvSpPr>
            <p:cNvPr id="8189" name="Google Shape;8189;p76"/>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6"/>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6"/>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2" name="Google Shape;8192;p76"/>
          <p:cNvGrpSpPr/>
          <p:nvPr/>
        </p:nvGrpSpPr>
        <p:grpSpPr>
          <a:xfrm>
            <a:off x="6332282" y="3308537"/>
            <a:ext cx="387661" cy="387661"/>
            <a:chOff x="1379798" y="1723250"/>
            <a:chExt cx="397887" cy="397887"/>
          </a:xfrm>
        </p:grpSpPr>
        <p:sp>
          <p:nvSpPr>
            <p:cNvPr id="8193" name="Google Shape;8193;p7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7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7" name="Google Shape;8197;p76"/>
          <p:cNvGrpSpPr/>
          <p:nvPr/>
        </p:nvGrpSpPr>
        <p:grpSpPr>
          <a:xfrm>
            <a:off x="5801242" y="3308537"/>
            <a:ext cx="387641" cy="387661"/>
            <a:chOff x="864491" y="1723250"/>
            <a:chExt cx="397866" cy="397887"/>
          </a:xfrm>
        </p:grpSpPr>
        <p:sp>
          <p:nvSpPr>
            <p:cNvPr id="8198" name="Google Shape;8198;p7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1" name="Google Shape;8201;p76"/>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02" name="Google Shape;8202;p76"/>
          <p:cNvGrpSpPr/>
          <p:nvPr/>
        </p:nvGrpSpPr>
        <p:grpSpPr>
          <a:xfrm>
            <a:off x="6568070" y="3827060"/>
            <a:ext cx="388966" cy="388966"/>
            <a:chOff x="1190625" y="238125"/>
            <a:chExt cx="5235075" cy="5235075"/>
          </a:xfrm>
        </p:grpSpPr>
        <p:sp>
          <p:nvSpPr>
            <p:cNvPr id="8203" name="Google Shape;8203;p7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5" name="Google Shape;8205;p7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209"/>
        <p:cNvGrpSpPr/>
        <p:nvPr/>
      </p:nvGrpSpPr>
      <p:grpSpPr>
        <a:xfrm>
          <a:off x="0" y="0"/>
          <a:ext cx="0" cy="0"/>
          <a:chOff x="0" y="0"/>
          <a:chExt cx="0" cy="0"/>
        </a:xfrm>
      </p:grpSpPr>
      <p:pic>
        <p:nvPicPr>
          <p:cNvPr id="8210" name="Google Shape;8210;p7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38"/>
          <p:cNvSpPr/>
          <p:nvPr/>
        </p:nvSpPr>
        <p:spPr>
          <a:xfrm>
            <a:off x="1805700" y="1552275"/>
            <a:ext cx="5543700" cy="1019400"/>
          </a:xfrm>
          <a:prstGeom prst="roundRect">
            <a:avLst>
              <a:gd name="adj" fmla="val 16667"/>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8"/>
          <p:cNvSpPr txBox="1">
            <a:spLocks noGrp="1"/>
          </p:cNvSpPr>
          <p:nvPr>
            <p:ph type="title"/>
          </p:nvPr>
        </p:nvSpPr>
        <p:spPr>
          <a:xfrm>
            <a:off x="2490600" y="1614600"/>
            <a:ext cx="4162800" cy="92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hlink"/>
              </a:buClr>
              <a:buSzPts val="1100"/>
              <a:buFont typeface="Arial"/>
              <a:buNone/>
            </a:pPr>
            <a:r>
              <a:rPr lang="en"/>
              <a:t>About </a:t>
            </a:r>
            <a:r>
              <a:rPr lang="en">
                <a:solidFill>
                  <a:schemeClr val="dk2"/>
                </a:solidFill>
              </a:rPr>
              <a:t>us</a:t>
            </a:r>
            <a:endParaRPr/>
          </a:p>
        </p:txBody>
      </p:sp>
      <p:sp>
        <p:nvSpPr>
          <p:cNvPr id="610" name="Google Shape;610;p38"/>
          <p:cNvSpPr txBox="1">
            <a:spLocks noGrp="1"/>
          </p:cNvSpPr>
          <p:nvPr>
            <p:ph type="subTitle" idx="1"/>
          </p:nvPr>
        </p:nvSpPr>
        <p:spPr>
          <a:xfrm>
            <a:off x="2479125" y="2734850"/>
            <a:ext cx="4162800" cy="104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a:t>This can be the part of the presentation where you can introduce your company or agency. Keep it short and go straight to the point. Your audience will appreciate it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grpSp>
        <p:nvGrpSpPr>
          <p:cNvPr id="615" name="Google Shape;615;p39"/>
          <p:cNvGrpSpPr/>
          <p:nvPr/>
        </p:nvGrpSpPr>
        <p:grpSpPr>
          <a:xfrm>
            <a:off x="6153900" y="3232350"/>
            <a:ext cx="1598600" cy="581650"/>
            <a:chOff x="6153900" y="3231000"/>
            <a:chExt cx="1598600" cy="581650"/>
          </a:xfrm>
        </p:grpSpPr>
        <p:sp>
          <p:nvSpPr>
            <p:cNvPr id="616" name="Google Shape;616;p39"/>
            <p:cNvSpPr/>
            <p:nvPr/>
          </p:nvSpPr>
          <p:spPr>
            <a:xfrm>
              <a:off x="6203300" y="3282250"/>
              <a:ext cx="15492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9"/>
            <p:cNvSpPr/>
            <p:nvPr/>
          </p:nvSpPr>
          <p:spPr>
            <a:xfrm>
              <a:off x="6153900" y="3231000"/>
              <a:ext cx="1549200" cy="5304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 name="Google Shape;618;p39"/>
          <p:cNvGrpSpPr/>
          <p:nvPr/>
        </p:nvGrpSpPr>
        <p:grpSpPr>
          <a:xfrm>
            <a:off x="3611875" y="3232350"/>
            <a:ext cx="1598600" cy="581650"/>
            <a:chOff x="3611875" y="3231000"/>
            <a:chExt cx="1598600" cy="581650"/>
          </a:xfrm>
        </p:grpSpPr>
        <p:sp>
          <p:nvSpPr>
            <p:cNvPr id="619" name="Google Shape;619;p39"/>
            <p:cNvSpPr/>
            <p:nvPr/>
          </p:nvSpPr>
          <p:spPr>
            <a:xfrm>
              <a:off x="3661275" y="3282250"/>
              <a:ext cx="15492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9"/>
            <p:cNvSpPr/>
            <p:nvPr/>
          </p:nvSpPr>
          <p:spPr>
            <a:xfrm>
              <a:off x="3611875" y="3231000"/>
              <a:ext cx="1549200" cy="5304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39"/>
          <p:cNvGrpSpPr/>
          <p:nvPr/>
        </p:nvGrpSpPr>
        <p:grpSpPr>
          <a:xfrm>
            <a:off x="1069850" y="3232350"/>
            <a:ext cx="1598600" cy="581650"/>
            <a:chOff x="1069850" y="3231000"/>
            <a:chExt cx="1598600" cy="581650"/>
          </a:xfrm>
        </p:grpSpPr>
        <p:sp>
          <p:nvSpPr>
            <p:cNvPr id="622" name="Google Shape;622;p39"/>
            <p:cNvSpPr/>
            <p:nvPr/>
          </p:nvSpPr>
          <p:spPr>
            <a:xfrm>
              <a:off x="1119250" y="3282250"/>
              <a:ext cx="15492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9"/>
            <p:cNvSpPr/>
            <p:nvPr/>
          </p:nvSpPr>
          <p:spPr>
            <a:xfrm>
              <a:off x="1069850" y="3231000"/>
              <a:ext cx="1549200" cy="5304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 name="Google Shape;624;p39"/>
          <p:cNvGrpSpPr/>
          <p:nvPr/>
        </p:nvGrpSpPr>
        <p:grpSpPr>
          <a:xfrm>
            <a:off x="2363750" y="1533525"/>
            <a:ext cx="1598600" cy="581650"/>
            <a:chOff x="2363750" y="1532175"/>
            <a:chExt cx="1598600" cy="581650"/>
          </a:xfrm>
        </p:grpSpPr>
        <p:sp>
          <p:nvSpPr>
            <p:cNvPr id="625" name="Google Shape;625;p39"/>
            <p:cNvSpPr/>
            <p:nvPr/>
          </p:nvSpPr>
          <p:spPr>
            <a:xfrm>
              <a:off x="2413150" y="1583425"/>
              <a:ext cx="15492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9"/>
            <p:cNvSpPr/>
            <p:nvPr/>
          </p:nvSpPr>
          <p:spPr>
            <a:xfrm>
              <a:off x="2363750" y="1532175"/>
              <a:ext cx="1549200" cy="5304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 name="Google Shape;627;p39"/>
          <p:cNvGrpSpPr/>
          <p:nvPr/>
        </p:nvGrpSpPr>
        <p:grpSpPr>
          <a:xfrm>
            <a:off x="4882900" y="1533525"/>
            <a:ext cx="1598600" cy="581650"/>
            <a:chOff x="4882900" y="1532175"/>
            <a:chExt cx="1598600" cy="581650"/>
          </a:xfrm>
        </p:grpSpPr>
        <p:sp>
          <p:nvSpPr>
            <p:cNvPr id="628" name="Google Shape;628;p39"/>
            <p:cNvSpPr/>
            <p:nvPr/>
          </p:nvSpPr>
          <p:spPr>
            <a:xfrm>
              <a:off x="4932300" y="1583425"/>
              <a:ext cx="15492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9"/>
            <p:cNvSpPr/>
            <p:nvPr/>
          </p:nvSpPr>
          <p:spPr>
            <a:xfrm>
              <a:off x="4882900" y="1532175"/>
              <a:ext cx="1549200" cy="5304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 name="Google Shape;630;p39"/>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a:t>
            </a:r>
            <a:r>
              <a:rPr lang="en">
                <a:solidFill>
                  <a:schemeClr val="lt1"/>
                </a:solidFill>
              </a:rPr>
              <a:t>evolution</a:t>
            </a:r>
            <a:endParaRPr>
              <a:solidFill>
                <a:schemeClr val="lt1"/>
              </a:solidFill>
            </a:endParaRPr>
          </a:p>
        </p:txBody>
      </p:sp>
      <p:sp>
        <p:nvSpPr>
          <p:cNvPr id="631" name="Google Shape;631;p39"/>
          <p:cNvSpPr txBox="1"/>
          <p:nvPr/>
        </p:nvSpPr>
        <p:spPr>
          <a:xfrm>
            <a:off x="1162250" y="3232350"/>
            <a:ext cx="13644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Epilogue"/>
                <a:ea typeface="Epilogue"/>
                <a:cs typeface="Epilogue"/>
                <a:sym typeface="Epilogue"/>
              </a:rPr>
              <a:t>Mars</a:t>
            </a:r>
            <a:endParaRPr sz="2000" b="1">
              <a:solidFill>
                <a:schemeClr val="lt1"/>
              </a:solidFill>
              <a:latin typeface="Epilogue"/>
              <a:ea typeface="Epilogue"/>
              <a:cs typeface="Epilogue"/>
              <a:sym typeface="Epilogue"/>
            </a:endParaRPr>
          </a:p>
        </p:txBody>
      </p:sp>
      <p:sp>
        <p:nvSpPr>
          <p:cNvPr id="632" name="Google Shape;632;p39"/>
          <p:cNvSpPr txBox="1"/>
          <p:nvPr/>
        </p:nvSpPr>
        <p:spPr>
          <a:xfrm>
            <a:off x="1163150" y="3760044"/>
            <a:ext cx="1362600" cy="75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rgbClr val="FFFFFF"/>
                </a:solidFill>
                <a:latin typeface="Cabin"/>
                <a:ea typeface="Cabin"/>
                <a:cs typeface="Cabin"/>
                <a:sym typeface="Cabin"/>
              </a:rPr>
              <a:t>Despite being red, Mars is a cold place</a:t>
            </a:r>
            <a:endParaRPr>
              <a:solidFill>
                <a:srgbClr val="FFFFFF"/>
              </a:solidFill>
              <a:latin typeface="Cabin"/>
              <a:ea typeface="Cabin"/>
              <a:cs typeface="Cabin"/>
              <a:sym typeface="Cabin"/>
            </a:endParaRPr>
          </a:p>
        </p:txBody>
      </p:sp>
      <p:sp>
        <p:nvSpPr>
          <p:cNvPr id="633" name="Google Shape;633;p39"/>
          <p:cNvSpPr txBox="1"/>
          <p:nvPr/>
        </p:nvSpPr>
        <p:spPr>
          <a:xfrm>
            <a:off x="2457050" y="1534875"/>
            <a:ext cx="13626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Epilogue"/>
                <a:ea typeface="Epilogue"/>
                <a:cs typeface="Epilogue"/>
                <a:sym typeface="Epilogue"/>
              </a:rPr>
              <a:t>Venus</a:t>
            </a:r>
            <a:endParaRPr sz="2000" b="1">
              <a:solidFill>
                <a:schemeClr val="lt1"/>
              </a:solidFill>
              <a:latin typeface="Epilogue"/>
              <a:ea typeface="Epilogue"/>
              <a:cs typeface="Epilogue"/>
              <a:sym typeface="Epilogue"/>
            </a:endParaRPr>
          </a:p>
        </p:txBody>
      </p:sp>
      <p:sp>
        <p:nvSpPr>
          <p:cNvPr id="634" name="Google Shape;634;p39"/>
          <p:cNvSpPr txBox="1"/>
          <p:nvPr/>
        </p:nvSpPr>
        <p:spPr>
          <a:xfrm>
            <a:off x="2457050" y="2063862"/>
            <a:ext cx="1362600" cy="75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abin"/>
                <a:ea typeface="Cabin"/>
                <a:cs typeface="Cabin"/>
                <a:sym typeface="Cabin"/>
              </a:rPr>
              <a:t>Venus is the second planet from the Sun</a:t>
            </a:r>
            <a:endParaRPr>
              <a:solidFill>
                <a:schemeClr val="dk1"/>
              </a:solidFill>
              <a:latin typeface="Cabin"/>
              <a:ea typeface="Cabin"/>
              <a:cs typeface="Cabin"/>
              <a:sym typeface="Cabin"/>
            </a:endParaRPr>
          </a:p>
          <a:p>
            <a:pPr marL="0" lvl="0" indent="0" algn="ctr" rtl="0">
              <a:spcBef>
                <a:spcPts val="0"/>
              </a:spcBef>
              <a:spcAft>
                <a:spcPts val="0"/>
              </a:spcAft>
              <a:buNone/>
            </a:pPr>
            <a:endParaRPr>
              <a:solidFill>
                <a:srgbClr val="FFFFFF"/>
              </a:solidFill>
              <a:latin typeface="Cabin"/>
              <a:ea typeface="Cabin"/>
              <a:cs typeface="Cabin"/>
              <a:sym typeface="Cabin"/>
            </a:endParaRPr>
          </a:p>
          <a:p>
            <a:pPr marL="0" lvl="0" indent="0" algn="ctr" rtl="0">
              <a:spcBef>
                <a:spcPts val="1600"/>
              </a:spcBef>
              <a:spcAft>
                <a:spcPts val="1600"/>
              </a:spcAft>
              <a:buNone/>
            </a:pPr>
            <a:endParaRPr>
              <a:solidFill>
                <a:srgbClr val="FFFFFF"/>
              </a:solidFill>
              <a:latin typeface="Cabin"/>
              <a:ea typeface="Cabin"/>
              <a:cs typeface="Cabin"/>
              <a:sym typeface="Cabin"/>
            </a:endParaRPr>
          </a:p>
        </p:txBody>
      </p:sp>
      <p:sp>
        <p:nvSpPr>
          <p:cNvPr id="635" name="Google Shape;635;p39"/>
          <p:cNvSpPr txBox="1"/>
          <p:nvPr/>
        </p:nvSpPr>
        <p:spPr>
          <a:xfrm>
            <a:off x="3705175" y="3232350"/>
            <a:ext cx="13626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Epilogue"/>
                <a:ea typeface="Epilogue"/>
                <a:cs typeface="Epilogue"/>
                <a:sym typeface="Epilogue"/>
              </a:rPr>
              <a:t>Mercury</a:t>
            </a:r>
            <a:endParaRPr sz="2000" b="1">
              <a:solidFill>
                <a:schemeClr val="lt1"/>
              </a:solidFill>
              <a:latin typeface="Epilogue"/>
              <a:ea typeface="Epilogue"/>
              <a:cs typeface="Epilogue"/>
              <a:sym typeface="Epilogue"/>
            </a:endParaRPr>
          </a:p>
        </p:txBody>
      </p:sp>
      <p:sp>
        <p:nvSpPr>
          <p:cNvPr id="636" name="Google Shape;636;p39"/>
          <p:cNvSpPr txBox="1"/>
          <p:nvPr/>
        </p:nvSpPr>
        <p:spPr>
          <a:xfrm>
            <a:off x="3704730" y="3760059"/>
            <a:ext cx="1362600" cy="75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a:solidFill>
                  <a:schemeClr val="dk1"/>
                </a:solidFill>
                <a:latin typeface="Cabin"/>
                <a:ea typeface="Cabin"/>
                <a:cs typeface="Cabin"/>
                <a:sym typeface="Cabin"/>
              </a:rPr>
              <a:t>Mercury is the closest planet to the Sun</a:t>
            </a:r>
            <a:endParaRPr>
              <a:solidFill>
                <a:srgbClr val="FFFFFF"/>
              </a:solidFill>
              <a:latin typeface="Cabin"/>
              <a:ea typeface="Cabin"/>
              <a:cs typeface="Cabin"/>
              <a:sym typeface="Cabin"/>
            </a:endParaRPr>
          </a:p>
        </p:txBody>
      </p:sp>
      <p:sp>
        <p:nvSpPr>
          <p:cNvPr id="637" name="Google Shape;637;p39"/>
          <p:cNvSpPr txBox="1"/>
          <p:nvPr/>
        </p:nvSpPr>
        <p:spPr>
          <a:xfrm>
            <a:off x="4976196" y="1534875"/>
            <a:ext cx="13626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Epilogue"/>
                <a:ea typeface="Epilogue"/>
                <a:cs typeface="Epilogue"/>
                <a:sym typeface="Epilogue"/>
              </a:rPr>
              <a:t>Jupiter</a:t>
            </a:r>
            <a:endParaRPr sz="2000" b="1">
              <a:solidFill>
                <a:schemeClr val="lt1"/>
              </a:solidFill>
              <a:latin typeface="Epilogue"/>
              <a:ea typeface="Epilogue"/>
              <a:cs typeface="Epilogue"/>
              <a:sym typeface="Epilogue"/>
            </a:endParaRPr>
          </a:p>
        </p:txBody>
      </p:sp>
      <p:sp>
        <p:nvSpPr>
          <p:cNvPr id="638" name="Google Shape;638;p39"/>
          <p:cNvSpPr txBox="1"/>
          <p:nvPr/>
        </p:nvSpPr>
        <p:spPr>
          <a:xfrm>
            <a:off x="4976196" y="2063850"/>
            <a:ext cx="1362600" cy="75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a:solidFill>
                  <a:schemeClr val="dk1"/>
                </a:solidFill>
                <a:latin typeface="Cabin"/>
                <a:ea typeface="Cabin"/>
                <a:cs typeface="Cabin"/>
                <a:sym typeface="Cabin"/>
              </a:rPr>
              <a:t>Jupiter is the biggest planet of them all</a:t>
            </a:r>
            <a:endParaRPr>
              <a:solidFill>
                <a:schemeClr val="dk1"/>
              </a:solidFill>
              <a:latin typeface="Cabin"/>
              <a:ea typeface="Cabin"/>
              <a:cs typeface="Cabin"/>
              <a:sym typeface="Cabin"/>
            </a:endParaRPr>
          </a:p>
          <a:p>
            <a:pPr marL="0" lvl="0" indent="0" algn="ctr" rtl="0">
              <a:spcBef>
                <a:spcPts val="0"/>
              </a:spcBef>
              <a:spcAft>
                <a:spcPts val="0"/>
              </a:spcAft>
              <a:buNone/>
            </a:pPr>
            <a:endParaRPr>
              <a:solidFill>
                <a:srgbClr val="FFFFFF"/>
              </a:solidFill>
              <a:latin typeface="Cabin"/>
              <a:ea typeface="Cabin"/>
              <a:cs typeface="Cabin"/>
              <a:sym typeface="Cabin"/>
            </a:endParaRPr>
          </a:p>
          <a:p>
            <a:pPr marL="0" lvl="0" indent="0" algn="ctr" rtl="0">
              <a:spcBef>
                <a:spcPts val="1600"/>
              </a:spcBef>
              <a:spcAft>
                <a:spcPts val="1600"/>
              </a:spcAft>
              <a:buNone/>
            </a:pPr>
            <a:endParaRPr>
              <a:solidFill>
                <a:srgbClr val="FFFFFF"/>
              </a:solidFill>
              <a:latin typeface="Cabin"/>
              <a:ea typeface="Cabin"/>
              <a:cs typeface="Cabin"/>
              <a:sym typeface="Cabin"/>
            </a:endParaRPr>
          </a:p>
        </p:txBody>
      </p:sp>
      <p:cxnSp>
        <p:nvCxnSpPr>
          <p:cNvPr id="639" name="Google Shape;639;p39"/>
          <p:cNvCxnSpPr/>
          <p:nvPr/>
        </p:nvCxnSpPr>
        <p:spPr>
          <a:xfrm>
            <a:off x="718800" y="3010950"/>
            <a:ext cx="7539300" cy="10500"/>
          </a:xfrm>
          <a:prstGeom prst="straightConnector1">
            <a:avLst/>
          </a:prstGeom>
          <a:noFill/>
          <a:ln w="28575" cap="flat" cmpd="sng">
            <a:solidFill>
              <a:schemeClr val="dk1"/>
            </a:solidFill>
            <a:prstDash val="solid"/>
            <a:round/>
            <a:headEnd type="oval" w="med" len="med"/>
            <a:tailEnd type="triangle" w="med" len="med"/>
          </a:ln>
        </p:spPr>
      </p:cxnSp>
      <p:sp>
        <p:nvSpPr>
          <p:cNvPr id="640" name="Google Shape;640;p39"/>
          <p:cNvSpPr txBox="1"/>
          <p:nvPr/>
        </p:nvSpPr>
        <p:spPr>
          <a:xfrm>
            <a:off x="6246300" y="3229182"/>
            <a:ext cx="13626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Epilogue"/>
                <a:ea typeface="Epilogue"/>
                <a:cs typeface="Epilogue"/>
                <a:sym typeface="Epilogue"/>
              </a:rPr>
              <a:t>Saturn</a:t>
            </a:r>
            <a:endParaRPr sz="2000" b="1">
              <a:solidFill>
                <a:schemeClr val="lt1"/>
              </a:solidFill>
              <a:latin typeface="Epilogue"/>
              <a:ea typeface="Epilogue"/>
              <a:cs typeface="Epilogue"/>
              <a:sym typeface="Epilogue"/>
            </a:endParaRPr>
          </a:p>
        </p:txBody>
      </p:sp>
      <p:sp>
        <p:nvSpPr>
          <p:cNvPr id="641" name="Google Shape;641;p39"/>
          <p:cNvSpPr txBox="1"/>
          <p:nvPr/>
        </p:nvSpPr>
        <p:spPr>
          <a:xfrm>
            <a:off x="6246305" y="3760059"/>
            <a:ext cx="1362600" cy="75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abin"/>
                <a:ea typeface="Cabin"/>
                <a:cs typeface="Cabin"/>
                <a:sym typeface="Cabin"/>
              </a:rPr>
              <a:t>Saturn is a ringed planet and a gas giant</a:t>
            </a:r>
            <a:endParaRPr>
              <a:solidFill>
                <a:srgbClr val="FFFFFF"/>
              </a:solidFill>
              <a:latin typeface="Cabin"/>
              <a:ea typeface="Cabin"/>
              <a:cs typeface="Cabin"/>
              <a:sym typeface="Cabin"/>
            </a:endParaRPr>
          </a:p>
        </p:txBody>
      </p:sp>
      <p:cxnSp>
        <p:nvCxnSpPr>
          <p:cNvPr id="642" name="Google Shape;642;p39"/>
          <p:cNvCxnSpPr>
            <a:stCxn id="631" idx="0"/>
          </p:cNvCxnSpPr>
          <p:nvPr/>
        </p:nvCxnSpPr>
        <p:spPr>
          <a:xfrm rot="10800000">
            <a:off x="1844450" y="3021450"/>
            <a:ext cx="0" cy="210900"/>
          </a:xfrm>
          <a:prstGeom prst="straightConnector1">
            <a:avLst/>
          </a:prstGeom>
          <a:noFill/>
          <a:ln w="28575" cap="flat" cmpd="sng">
            <a:solidFill>
              <a:schemeClr val="dk1"/>
            </a:solidFill>
            <a:prstDash val="solid"/>
            <a:round/>
            <a:headEnd type="none" w="med" len="med"/>
            <a:tailEnd type="none" w="med" len="med"/>
          </a:ln>
        </p:spPr>
      </p:cxnSp>
      <p:cxnSp>
        <p:nvCxnSpPr>
          <p:cNvPr id="643" name="Google Shape;643;p39"/>
          <p:cNvCxnSpPr>
            <a:stCxn id="635" idx="0"/>
          </p:cNvCxnSpPr>
          <p:nvPr/>
        </p:nvCxnSpPr>
        <p:spPr>
          <a:xfrm rot="10800000">
            <a:off x="4386475" y="3021450"/>
            <a:ext cx="0" cy="210900"/>
          </a:xfrm>
          <a:prstGeom prst="straightConnector1">
            <a:avLst/>
          </a:prstGeom>
          <a:noFill/>
          <a:ln w="28575" cap="flat" cmpd="sng">
            <a:solidFill>
              <a:schemeClr val="dk1"/>
            </a:solidFill>
            <a:prstDash val="solid"/>
            <a:round/>
            <a:headEnd type="none" w="med" len="med"/>
            <a:tailEnd type="none" w="med" len="med"/>
          </a:ln>
        </p:spPr>
      </p:cxnSp>
      <p:cxnSp>
        <p:nvCxnSpPr>
          <p:cNvPr id="644" name="Google Shape;644;p39"/>
          <p:cNvCxnSpPr>
            <a:stCxn id="638" idx="2"/>
          </p:cNvCxnSpPr>
          <p:nvPr/>
        </p:nvCxnSpPr>
        <p:spPr>
          <a:xfrm>
            <a:off x="5657496" y="2823450"/>
            <a:ext cx="0" cy="208200"/>
          </a:xfrm>
          <a:prstGeom prst="straightConnector1">
            <a:avLst/>
          </a:prstGeom>
          <a:noFill/>
          <a:ln w="28575" cap="flat" cmpd="sng">
            <a:solidFill>
              <a:schemeClr val="dk1"/>
            </a:solidFill>
            <a:prstDash val="solid"/>
            <a:round/>
            <a:headEnd type="none" w="med" len="med"/>
            <a:tailEnd type="none" w="med" len="med"/>
          </a:ln>
        </p:spPr>
      </p:cxnSp>
      <p:cxnSp>
        <p:nvCxnSpPr>
          <p:cNvPr id="645" name="Google Shape;645;p39"/>
          <p:cNvCxnSpPr>
            <a:stCxn id="640" idx="0"/>
          </p:cNvCxnSpPr>
          <p:nvPr/>
        </p:nvCxnSpPr>
        <p:spPr>
          <a:xfrm rot="10800000">
            <a:off x="6927600" y="3031782"/>
            <a:ext cx="0" cy="197400"/>
          </a:xfrm>
          <a:prstGeom prst="straightConnector1">
            <a:avLst/>
          </a:prstGeom>
          <a:noFill/>
          <a:ln w="28575" cap="flat" cmpd="sng">
            <a:solidFill>
              <a:schemeClr val="dk1"/>
            </a:solidFill>
            <a:prstDash val="solid"/>
            <a:round/>
            <a:headEnd type="none" w="med" len="med"/>
            <a:tailEnd type="none" w="med" len="med"/>
          </a:ln>
        </p:spPr>
      </p:cxnSp>
      <p:sp>
        <p:nvSpPr>
          <p:cNvPr id="646" name="Google Shape;646;p39"/>
          <p:cNvSpPr/>
          <p:nvPr/>
        </p:nvSpPr>
        <p:spPr>
          <a:xfrm rot="-9675424">
            <a:off x="7784951" y="824624"/>
            <a:ext cx="91093" cy="90892"/>
          </a:xfrm>
          <a:custGeom>
            <a:avLst/>
            <a:gdLst/>
            <a:ahLst/>
            <a:cxnLst/>
            <a:rect l="l" t="t" r="r" b="b"/>
            <a:pathLst>
              <a:path w="1811" h="1807" extrusionOk="0">
                <a:moveTo>
                  <a:pt x="961" y="31"/>
                </a:moveTo>
                <a:cubicBezTo>
                  <a:pt x="1442" y="64"/>
                  <a:pt x="1810" y="478"/>
                  <a:pt x="1777" y="959"/>
                </a:cubicBezTo>
                <a:cubicBezTo>
                  <a:pt x="1747" y="1440"/>
                  <a:pt x="1329" y="1806"/>
                  <a:pt x="848" y="1773"/>
                </a:cubicBezTo>
                <a:cubicBezTo>
                  <a:pt x="369" y="1740"/>
                  <a:pt x="1" y="1327"/>
                  <a:pt x="34" y="846"/>
                </a:cubicBezTo>
                <a:cubicBezTo>
                  <a:pt x="64" y="365"/>
                  <a:pt x="482" y="1"/>
                  <a:pt x="961" y="3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7" name="Google Shape;647;p39"/>
          <p:cNvCxnSpPr>
            <a:stCxn id="634" idx="2"/>
          </p:cNvCxnSpPr>
          <p:nvPr/>
        </p:nvCxnSpPr>
        <p:spPr>
          <a:xfrm>
            <a:off x="3138350" y="2823462"/>
            <a:ext cx="0" cy="20820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grpSp>
        <p:nvGrpSpPr>
          <p:cNvPr id="652" name="Google Shape;652;p40"/>
          <p:cNvGrpSpPr/>
          <p:nvPr/>
        </p:nvGrpSpPr>
        <p:grpSpPr>
          <a:xfrm>
            <a:off x="3403721" y="1769542"/>
            <a:ext cx="2340796" cy="2404771"/>
            <a:chOff x="3403819" y="1976409"/>
            <a:chExt cx="2336357" cy="1991364"/>
          </a:xfrm>
        </p:grpSpPr>
        <p:sp>
          <p:nvSpPr>
            <p:cNvPr id="653" name="Google Shape;653;p40"/>
            <p:cNvSpPr/>
            <p:nvPr/>
          </p:nvSpPr>
          <p:spPr>
            <a:xfrm>
              <a:off x="3568340" y="2205239"/>
              <a:ext cx="2171835" cy="1762534"/>
            </a:xfrm>
            <a:custGeom>
              <a:avLst/>
              <a:gdLst/>
              <a:ahLst/>
              <a:cxnLst/>
              <a:rect l="l" t="t" r="r" b="b"/>
              <a:pathLst>
                <a:path w="25346" h="25819" extrusionOk="0">
                  <a:moveTo>
                    <a:pt x="16554" y="1"/>
                  </a:moveTo>
                  <a:lnTo>
                    <a:pt x="24268" y="1"/>
                  </a:lnTo>
                  <a:lnTo>
                    <a:pt x="25061" y="1"/>
                  </a:lnTo>
                  <a:cubicBezTo>
                    <a:pt x="25216" y="1"/>
                    <a:pt x="25345" y="126"/>
                    <a:pt x="25345" y="282"/>
                  </a:cubicBezTo>
                  <a:lnTo>
                    <a:pt x="25345" y="25534"/>
                  </a:lnTo>
                  <a:cubicBezTo>
                    <a:pt x="25345" y="25689"/>
                    <a:pt x="25218" y="25818"/>
                    <a:pt x="25061" y="25818"/>
                  </a:cubicBezTo>
                  <a:lnTo>
                    <a:pt x="283" y="25818"/>
                  </a:lnTo>
                  <a:cubicBezTo>
                    <a:pt x="128" y="25818"/>
                    <a:pt x="1" y="25689"/>
                    <a:pt x="1" y="25534"/>
                  </a:cubicBezTo>
                  <a:lnTo>
                    <a:pt x="1" y="1259"/>
                  </a:lnTo>
                  <a:lnTo>
                    <a:pt x="1" y="282"/>
                  </a:lnTo>
                  <a:lnTo>
                    <a:pt x="1" y="1"/>
                  </a:ln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0"/>
            <p:cNvSpPr/>
            <p:nvPr/>
          </p:nvSpPr>
          <p:spPr>
            <a:xfrm>
              <a:off x="4122743" y="1983441"/>
              <a:ext cx="710349" cy="222407"/>
            </a:xfrm>
            <a:custGeom>
              <a:avLst/>
              <a:gdLst/>
              <a:ahLst/>
              <a:cxnLst/>
              <a:rect l="l" t="t" r="r" b="b"/>
              <a:pathLst>
                <a:path w="8290" h="3258" extrusionOk="0">
                  <a:moveTo>
                    <a:pt x="311" y="1"/>
                  </a:moveTo>
                  <a:lnTo>
                    <a:pt x="7979" y="1"/>
                  </a:lnTo>
                  <a:cubicBezTo>
                    <a:pt x="8149" y="1"/>
                    <a:pt x="8289" y="138"/>
                    <a:pt x="8289" y="311"/>
                  </a:cubicBezTo>
                  <a:lnTo>
                    <a:pt x="8289" y="2945"/>
                  </a:lnTo>
                  <a:cubicBezTo>
                    <a:pt x="8289" y="3118"/>
                    <a:pt x="8149" y="3258"/>
                    <a:pt x="7979" y="3258"/>
                  </a:cubicBezTo>
                  <a:lnTo>
                    <a:pt x="311" y="3258"/>
                  </a:lnTo>
                  <a:cubicBezTo>
                    <a:pt x="138" y="3258"/>
                    <a:pt x="0" y="3118"/>
                    <a:pt x="0" y="2945"/>
                  </a:cubicBezTo>
                  <a:lnTo>
                    <a:pt x="0" y="311"/>
                  </a:lnTo>
                  <a:cubicBezTo>
                    <a:pt x="0" y="138"/>
                    <a:pt x="138"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p:nvPr/>
          </p:nvSpPr>
          <p:spPr>
            <a:xfrm>
              <a:off x="3414358" y="1985011"/>
              <a:ext cx="2171835" cy="1877697"/>
            </a:xfrm>
            <a:custGeom>
              <a:avLst/>
              <a:gdLst/>
              <a:ahLst/>
              <a:cxnLst/>
              <a:rect l="l" t="t" r="r" b="b"/>
              <a:pathLst>
                <a:path w="25346" h="27506" extrusionOk="0">
                  <a:moveTo>
                    <a:pt x="8292" y="1688"/>
                  </a:moveTo>
                  <a:lnTo>
                    <a:pt x="25061" y="1688"/>
                  </a:lnTo>
                  <a:cubicBezTo>
                    <a:pt x="25215" y="1688"/>
                    <a:pt x="25345" y="1816"/>
                    <a:pt x="25345" y="1972"/>
                  </a:cubicBezTo>
                  <a:lnTo>
                    <a:pt x="25345" y="27224"/>
                  </a:lnTo>
                  <a:cubicBezTo>
                    <a:pt x="25345" y="27378"/>
                    <a:pt x="25220" y="27506"/>
                    <a:pt x="25061" y="27506"/>
                  </a:cubicBezTo>
                  <a:lnTo>
                    <a:pt x="282" y="27506"/>
                  </a:lnTo>
                  <a:cubicBezTo>
                    <a:pt x="128" y="27506"/>
                    <a:pt x="1" y="27380"/>
                    <a:pt x="1" y="27224"/>
                  </a:cubicBezTo>
                  <a:lnTo>
                    <a:pt x="1" y="2947"/>
                  </a:lnTo>
                  <a:lnTo>
                    <a:pt x="1" y="1970"/>
                  </a:lnTo>
                  <a:lnTo>
                    <a:pt x="1" y="311"/>
                  </a:lnTo>
                  <a:cubicBezTo>
                    <a:pt x="1" y="140"/>
                    <a:pt x="138" y="0"/>
                    <a:pt x="311" y="0"/>
                  </a:cubicBezTo>
                  <a:lnTo>
                    <a:pt x="7979" y="0"/>
                  </a:lnTo>
                  <a:cubicBezTo>
                    <a:pt x="8152" y="0"/>
                    <a:pt x="8290" y="138"/>
                    <a:pt x="8290" y="311"/>
                  </a:cubicBez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0"/>
            <p:cNvSpPr/>
            <p:nvPr/>
          </p:nvSpPr>
          <p:spPr>
            <a:xfrm>
              <a:off x="3403819" y="1976409"/>
              <a:ext cx="2192915" cy="1894627"/>
            </a:xfrm>
            <a:custGeom>
              <a:avLst/>
              <a:gdLst/>
              <a:ahLst/>
              <a:cxnLst/>
              <a:rect l="l" t="t" r="r" b="b"/>
              <a:pathLst>
                <a:path w="25592" h="27754" extrusionOk="0">
                  <a:moveTo>
                    <a:pt x="8538" y="1689"/>
                  </a:moveTo>
                  <a:lnTo>
                    <a:pt x="25184" y="1689"/>
                  </a:lnTo>
                  <a:cubicBezTo>
                    <a:pt x="25295" y="1689"/>
                    <a:pt x="25398" y="1736"/>
                    <a:pt x="25472" y="1808"/>
                  </a:cubicBezTo>
                  <a:cubicBezTo>
                    <a:pt x="25548" y="1882"/>
                    <a:pt x="25591" y="1983"/>
                    <a:pt x="25591" y="2096"/>
                  </a:cubicBezTo>
                  <a:lnTo>
                    <a:pt x="25591" y="27348"/>
                  </a:lnTo>
                  <a:cubicBezTo>
                    <a:pt x="25591" y="27457"/>
                    <a:pt x="25544" y="27560"/>
                    <a:pt x="25472" y="27636"/>
                  </a:cubicBezTo>
                  <a:cubicBezTo>
                    <a:pt x="25400" y="27710"/>
                    <a:pt x="25297" y="27753"/>
                    <a:pt x="25184" y="27753"/>
                  </a:cubicBezTo>
                  <a:lnTo>
                    <a:pt x="405" y="27753"/>
                  </a:lnTo>
                  <a:cubicBezTo>
                    <a:pt x="296" y="27753"/>
                    <a:pt x="194" y="27708"/>
                    <a:pt x="117" y="27636"/>
                  </a:cubicBezTo>
                  <a:cubicBezTo>
                    <a:pt x="43" y="27560"/>
                    <a:pt x="0" y="27459"/>
                    <a:pt x="0" y="27348"/>
                  </a:cubicBezTo>
                  <a:lnTo>
                    <a:pt x="0" y="437"/>
                  </a:lnTo>
                  <a:cubicBezTo>
                    <a:pt x="0" y="320"/>
                    <a:pt x="50" y="208"/>
                    <a:pt x="128" y="128"/>
                  </a:cubicBezTo>
                  <a:cubicBezTo>
                    <a:pt x="208" y="50"/>
                    <a:pt x="317" y="1"/>
                    <a:pt x="436" y="1"/>
                  </a:cubicBezTo>
                  <a:lnTo>
                    <a:pt x="8104" y="1"/>
                  </a:lnTo>
                  <a:cubicBezTo>
                    <a:pt x="8224" y="1"/>
                    <a:pt x="8333" y="50"/>
                    <a:pt x="8411" y="128"/>
                  </a:cubicBezTo>
                  <a:lnTo>
                    <a:pt x="8411" y="128"/>
                  </a:lnTo>
                  <a:cubicBezTo>
                    <a:pt x="8491" y="208"/>
                    <a:pt x="8538" y="317"/>
                    <a:pt x="8538" y="435"/>
                  </a:cubicBezTo>
                  <a:close/>
                  <a:moveTo>
                    <a:pt x="25184" y="1938"/>
                  </a:moveTo>
                  <a:lnTo>
                    <a:pt x="8289" y="1938"/>
                  </a:lnTo>
                  <a:lnTo>
                    <a:pt x="8289" y="437"/>
                  </a:lnTo>
                  <a:cubicBezTo>
                    <a:pt x="8289" y="385"/>
                    <a:pt x="8269" y="340"/>
                    <a:pt x="8236" y="307"/>
                  </a:cubicBezTo>
                  <a:cubicBezTo>
                    <a:pt x="8201" y="272"/>
                    <a:pt x="8156" y="252"/>
                    <a:pt x="8104" y="252"/>
                  </a:cubicBezTo>
                  <a:lnTo>
                    <a:pt x="436" y="252"/>
                  </a:lnTo>
                  <a:cubicBezTo>
                    <a:pt x="385" y="252"/>
                    <a:pt x="340" y="272"/>
                    <a:pt x="307" y="307"/>
                  </a:cubicBezTo>
                  <a:cubicBezTo>
                    <a:pt x="272" y="340"/>
                    <a:pt x="251" y="385"/>
                    <a:pt x="251" y="437"/>
                  </a:cubicBezTo>
                  <a:lnTo>
                    <a:pt x="251" y="27348"/>
                  </a:lnTo>
                  <a:cubicBezTo>
                    <a:pt x="251" y="27391"/>
                    <a:pt x="270" y="27430"/>
                    <a:pt x="298" y="27457"/>
                  </a:cubicBezTo>
                  <a:cubicBezTo>
                    <a:pt x="327" y="27486"/>
                    <a:pt x="364" y="27504"/>
                    <a:pt x="409" y="27504"/>
                  </a:cubicBezTo>
                  <a:lnTo>
                    <a:pt x="25188" y="27504"/>
                  </a:lnTo>
                  <a:cubicBezTo>
                    <a:pt x="25232" y="27504"/>
                    <a:pt x="25271" y="27486"/>
                    <a:pt x="25297" y="27457"/>
                  </a:cubicBezTo>
                  <a:cubicBezTo>
                    <a:pt x="25326" y="27430"/>
                    <a:pt x="25345" y="27389"/>
                    <a:pt x="25345" y="27348"/>
                  </a:cubicBezTo>
                  <a:lnTo>
                    <a:pt x="25345" y="2096"/>
                  </a:lnTo>
                  <a:cubicBezTo>
                    <a:pt x="25345" y="2051"/>
                    <a:pt x="25326" y="2014"/>
                    <a:pt x="25297" y="1985"/>
                  </a:cubicBezTo>
                  <a:cubicBezTo>
                    <a:pt x="25266" y="1956"/>
                    <a:pt x="25229" y="1938"/>
                    <a:pt x="25184" y="193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 name="Google Shape;657;p40"/>
          <p:cNvGrpSpPr/>
          <p:nvPr/>
        </p:nvGrpSpPr>
        <p:grpSpPr>
          <a:xfrm>
            <a:off x="789735" y="1767415"/>
            <a:ext cx="2336358" cy="2409017"/>
            <a:chOff x="4122750" y="1608600"/>
            <a:chExt cx="3139000" cy="2675497"/>
          </a:xfrm>
        </p:grpSpPr>
        <p:sp>
          <p:nvSpPr>
            <p:cNvPr id="658" name="Google Shape;658;p40"/>
            <p:cNvSpPr/>
            <p:nvPr/>
          </p:nvSpPr>
          <p:spPr>
            <a:xfrm>
              <a:off x="4343792" y="1916043"/>
              <a:ext cx="2917958" cy="2368054"/>
            </a:xfrm>
            <a:custGeom>
              <a:avLst/>
              <a:gdLst/>
              <a:ahLst/>
              <a:cxnLst/>
              <a:rect l="l" t="t" r="r" b="b"/>
              <a:pathLst>
                <a:path w="25346" h="25819" extrusionOk="0">
                  <a:moveTo>
                    <a:pt x="16554" y="1"/>
                  </a:moveTo>
                  <a:lnTo>
                    <a:pt x="24268" y="1"/>
                  </a:lnTo>
                  <a:lnTo>
                    <a:pt x="25061" y="1"/>
                  </a:lnTo>
                  <a:cubicBezTo>
                    <a:pt x="25216" y="1"/>
                    <a:pt x="25345" y="126"/>
                    <a:pt x="25345" y="282"/>
                  </a:cubicBezTo>
                  <a:lnTo>
                    <a:pt x="25345" y="25534"/>
                  </a:lnTo>
                  <a:cubicBezTo>
                    <a:pt x="25345" y="25689"/>
                    <a:pt x="25218" y="25818"/>
                    <a:pt x="25061" y="25818"/>
                  </a:cubicBezTo>
                  <a:lnTo>
                    <a:pt x="283" y="25818"/>
                  </a:lnTo>
                  <a:cubicBezTo>
                    <a:pt x="128" y="25818"/>
                    <a:pt x="1" y="25689"/>
                    <a:pt x="1" y="25534"/>
                  </a:cubicBezTo>
                  <a:lnTo>
                    <a:pt x="1" y="1259"/>
                  </a:lnTo>
                  <a:lnTo>
                    <a:pt x="1" y="282"/>
                  </a:lnTo>
                  <a:lnTo>
                    <a:pt x="1" y="1"/>
                  </a:ln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p:nvPr/>
          </p:nvSpPr>
          <p:spPr>
            <a:xfrm>
              <a:off x="5088657" y="1618047"/>
              <a:ext cx="954386" cy="298816"/>
            </a:xfrm>
            <a:custGeom>
              <a:avLst/>
              <a:gdLst/>
              <a:ahLst/>
              <a:cxnLst/>
              <a:rect l="l" t="t" r="r" b="b"/>
              <a:pathLst>
                <a:path w="8290" h="3258" extrusionOk="0">
                  <a:moveTo>
                    <a:pt x="311" y="1"/>
                  </a:moveTo>
                  <a:lnTo>
                    <a:pt x="7979" y="1"/>
                  </a:lnTo>
                  <a:cubicBezTo>
                    <a:pt x="8149" y="1"/>
                    <a:pt x="8289" y="138"/>
                    <a:pt x="8289" y="311"/>
                  </a:cubicBezTo>
                  <a:lnTo>
                    <a:pt x="8289" y="2945"/>
                  </a:lnTo>
                  <a:cubicBezTo>
                    <a:pt x="8289" y="3118"/>
                    <a:pt x="8149" y="3258"/>
                    <a:pt x="7979" y="3258"/>
                  </a:cubicBezTo>
                  <a:lnTo>
                    <a:pt x="311" y="3258"/>
                  </a:lnTo>
                  <a:cubicBezTo>
                    <a:pt x="138" y="3258"/>
                    <a:pt x="0" y="3118"/>
                    <a:pt x="0" y="2945"/>
                  </a:cubicBezTo>
                  <a:lnTo>
                    <a:pt x="0" y="311"/>
                  </a:lnTo>
                  <a:cubicBezTo>
                    <a:pt x="0" y="138"/>
                    <a:pt x="138" y="1"/>
                    <a:pt x="3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0"/>
            <p:cNvSpPr/>
            <p:nvPr/>
          </p:nvSpPr>
          <p:spPr>
            <a:xfrm>
              <a:off x="4136910" y="1620157"/>
              <a:ext cx="2917958" cy="2522782"/>
            </a:xfrm>
            <a:custGeom>
              <a:avLst/>
              <a:gdLst/>
              <a:ahLst/>
              <a:cxnLst/>
              <a:rect l="l" t="t" r="r" b="b"/>
              <a:pathLst>
                <a:path w="25346" h="27506" extrusionOk="0">
                  <a:moveTo>
                    <a:pt x="8292" y="1688"/>
                  </a:moveTo>
                  <a:lnTo>
                    <a:pt x="25061" y="1688"/>
                  </a:lnTo>
                  <a:cubicBezTo>
                    <a:pt x="25215" y="1688"/>
                    <a:pt x="25345" y="1816"/>
                    <a:pt x="25345" y="1972"/>
                  </a:cubicBezTo>
                  <a:lnTo>
                    <a:pt x="25345" y="27224"/>
                  </a:lnTo>
                  <a:cubicBezTo>
                    <a:pt x="25345" y="27378"/>
                    <a:pt x="25220" y="27506"/>
                    <a:pt x="25061" y="27506"/>
                  </a:cubicBezTo>
                  <a:lnTo>
                    <a:pt x="282" y="27506"/>
                  </a:lnTo>
                  <a:cubicBezTo>
                    <a:pt x="128" y="27506"/>
                    <a:pt x="1" y="27380"/>
                    <a:pt x="1" y="27224"/>
                  </a:cubicBezTo>
                  <a:lnTo>
                    <a:pt x="1" y="2947"/>
                  </a:lnTo>
                  <a:lnTo>
                    <a:pt x="1" y="1970"/>
                  </a:lnTo>
                  <a:lnTo>
                    <a:pt x="1" y="311"/>
                  </a:lnTo>
                  <a:cubicBezTo>
                    <a:pt x="1" y="140"/>
                    <a:pt x="138" y="0"/>
                    <a:pt x="311" y="0"/>
                  </a:cubicBezTo>
                  <a:lnTo>
                    <a:pt x="7979" y="0"/>
                  </a:lnTo>
                  <a:cubicBezTo>
                    <a:pt x="8152" y="0"/>
                    <a:pt x="8290" y="138"/>
                    <a:pt x="8290" y="311"/>
                  </a:cubicBez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0"/>
            <p:cNvSpPr/>
            <p:nvPr/>
          </p:nvSpPr>
          <p:spPr>
            <a:xfrm>
              <a:off x="4122750" y="1608600"/>
              <a:ext cx="2946279" cy="2545527"/>
            </a:xfrm>
            <a:custGeom>
              <a:avLst/>
              <a:gdLst/>
              <a:ahLst/>
              <a:cxnLst/>
              <a:rect l="l" t="t" r="r" b="b"/>
              <a:pathLst>
                <a:path w="25592" h="27754" extrusionOk="0">
                  <a:moveTo>
                    <a:pt x="8538" y="1689"/>
                  </a:moveTo>
                  <a:lnTo>
                    <a:pt x="25184" y="1689"/>
                  </a:lnTo>
                  <a:cubicBezTo>
                    <a:pt x="25295" y="1689"/>
                    <a:pt x="25398" y="1736"/>
                    <a:pt x="25472" y="1808"/>
                  </a:cubicBezTo>
                  <a:cubicBezTo>
                    <a:pt x="25548" y="1882"/>
                    <a:pt x="25591" y="1983"/>
                    <a:pt x="25591" y="2096"/>
                  </a:cubicBezTo>
                  <a:lnTo>
                    <a:pt x="25591" y="27348"/>
                  </a:lnTo>
                  <a:cubicBezTo>
                    <a:pt x="25591" y="27457"/>
                    <a:pt x="25544" y="27560"/>
                    <a:pt x="25472" y="27636"/>
                  </a:cubicBezTo>
                  <a:cubicBezTo>
                    <a:pt x="25400" y="27710"/>
                    <a:pt x="25297" y="27753"/>
                    <a:pt x="25184" y="27753"/>
                  </a:cubicBezTo>
                  <a:lnTo>
                    <a:pt x="405" y="27753"/>
                  </a:lnTo>
                  <a:cubicBezTo>
                    <a:pt x="296" y="27753"/>
                    <a:pt x="194" y="27708"/>
                    <a:pt x="117" y="27636"/>
                  </a:cubicBezTo>
                  <a:cubicBezTo>
                    <a:pt x="43" y="27560"/>
                    <a:pt x="0" y="27459"/>
                    <a:pt x="0" y="27348"/>
                  </a:cubicBezTo>
                  <a:lnTo>
                    <a:pt x="0" y="437"/>
                  </a:lnTo>
                  <a:cubicBezTo>
                    <a:pt x="0" y="320"/>
                    <a:pt x="50" y="208"/>
                    <a:pt x="128" y="128"/>
                  </a:cubicBezTo>
                  <a:cubicBezTo>
                    <a:pt x="208" y="50"/>
                    <a:pt x="317" y="1"/>
                    <a:pt x="436" y="1"/>
                  </a:cubicBezTo>
                  <a:lnTo>
                    <a:pt x="8104" y="1"/>
                  </a:lnTo>
                  <a:cubicBezTo>
                    <a:pt x="8224" y="1"/>
                    <a:pt x="8333" y="50"/>
                    <a:pt x="8411" y="128"/>
                  </a:cubicBezTo>
                  <a:lnTo>
                    <a:pt x="8411" y="128"/>
                  </a:lnTo>
                  <a:cubicBezTo>
                    <a:pt x="8491" y="208"/>
                    <a:pt x="8538" y="317"/>
                    <a:pt x="8538" y="435"/>
                  </a:cubicBezTo>
                  <a:close/>
                  <a:moveTo>
                    <a:pt x="25184" y="1938"/>
                  </a:moveTo>
                  <a:lnTo>
                    <a:pt x="8289" y="1938"/>
                  </a:lnTo>
                  <a:lnTo>
                    <a:pt x="8289" y="437"/>
                  </a:lnTo>
                  <a:cubicBezTo>
                    <a:pt x="8289" y="385"/>
                    <a:pt x="8269" y="340"/>
                    <a:pt x="8236" y="307"/>
                  </a:cubicBezTo>
                  <a:cubicBezTo>
                    <a:pt x="8201" y="272"/>
                    <a:pt x="8156" y="252"/>
                    <a:pt x="8104" y="252"/>
                  </a:cubicBezTo>
                  <a:lnTo>
                    <a:pt x="436" y="252"/>
                  </a:lnTo>
                  <a:cubicBezTo>
                    <a:pt x="385" y="252"/>
                    <a:pt x="340" y="272"/>
                    <a:pt x="307" y="307"/>
                  </a:cubicBezTo>
                  <a:cubicBezTo>
                    <a:pt x="272" y="340"/>
                    <a:pt x="251" y="385"/>
                    <a:pt x="251" y="437"/>
                  </a:cubicBezTo>
                  <a:lnTo>
                    <a:pt x="251" y="27348"/>
                  </a:lnTo>
                  <a:cubicBezTo>
                    <a:pt x="251" y="27391"/>
                    <a:pt x="270" y="27430"/>
                    <a:pt x="298" y="27457"/>
                  </a:cubicBezTo>
                  <a:cubicBezTo>
                    <a:pt x="327" y="27486"/>
                    <a:pt x="364" y="27504"/>
                    <a:pt x="409" y="27504"/>
                  </a:cubicBezTo>
                  <a:lnTo>
                    <a:pt x="25188" y="27504"/>
                  </a:lnTo>
                  <a:cubicBezTo>
                    <a:pt x="25232" y="27504"/>
                    <a:pt x="25271" y="27486"/>
                    <a:pt x="25297" y="27457"/>
                  </a:cubicBezTo>
                  <a:cubicBezTo>
                    <a:pt x="25326" y="27430"/>
                    <a:pt x="25345" y="27389"/>
                    <a:pt x="25345" y="27348"/>
                  </a:cubicBezTo>
                  <a:lnTo>
                    <a:pt x="25345" y="2096"/>
                  </a:lnTo>
                  <a:cubicBezTo>
                    <a:pt x="25345" y="2051"/>
                    <a:pt x="25326" y="2014"/>
                    <a:pt x="25297" y="1985"/>
                  </a:cubicBezTo>
                  <a:cubicBezTo>
                    <a:pt x="25266" y="1956"/>
                    <a:pt x="25229" y="1938"/>
                    <a:pt x="25184" y="193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 name="Google Shape;662;p40"/>
          <p:cNvGrpSpPr/>
          <p:nvPr/>
        </p:nvGrpSpPr>
        <p:grpSpPr>
          <a:xfrm>
            <a:off x="6017733" y="1769555"/>
            <a:ext cx="2340796" cy="2404771"/>
            <a:chOff x="6017906" y="1976409"/>
            <a:chExt cx="2336357" cy="1991364"/>
          </a:xfrm>
        </p:grpSpPr>
        <p:sp>
          <p:nvSpPr>
            <p:cNvPr id="663" name="Google Shape;663;p40"/>
            <p:cNvSpPr/>
            <p:nvPr/>
          </p:nvSpPr>
          <p:spPr>
            <a:xfrm>
              <a:off x="6182428" y="2205239"/>
              <a:ext cx="2171835" cy="1762534"/>
            </a:xfrm>
            <a:custGeom>
              <a:avLst/>
              <a:gdLst/>
              <a:ahLst/>
              <a:cxnLst/>
              <a:rect l="l" t="t" r="r" b="b"/>
              <a:pathLst>
                <a:path w="25346" h="25819" extrusionOk="0">
                  <a:moveTo>
                    <a:pt x="16554" y="1"/>
                  </a:moveTo>
                  <a:lnTo>
                    <a:pt x="24268" y="1"/>
                  </a:lnTo>
                  <a:lnTo>
                    <a:pt x="25061" y="1"/>
                  </a:lnTo>
                  <a:cubicBezTo>
                    <a:pt x="25216" y="1"/>
                    <a:pt x="25345" y="126"/>
                    <a:pt x="25345" y="282"/>
                  </a:cubicBezTo>
                  <a:lnTo>
                    <a:pt x="25345" y="25534"/>
                  </a:lnTo>
                  <a:cubicBezTo>
                    <a:pt x="25345" y="25689"/>
                    <a:pt x="25218" y="25818"/>
                    <a:pt x="25061" y="25818"/>
                  </a:cubicBezTo>
                  <a:lnTo>
                    <a:pt x="283" y="25818"/>
                  </a:lnTo>
                  <a:cubicBezTo>
                    <a:pt x="128" y="25818"/>
                    <a:pt x="1" y="25689"/>
                    <a:pt x="1" y="25534"/>
                  </a:cubicBezTo>
                  <a:lnTo>
                    <a:pt x="1" y="1259"/>
                  </a:lnTo>
                  <a:lnTo>
                    <a:pt x="1" y="282"/>
                  </a:lnTo>
                  <a:lnTo>
                    <a:pt x="1" y="1"/>
                  </a:ln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0"/>
            <p:cNvSpPr/>
            <p:nvPr/>
          </p:nvSpPr>
          <p:spPr>
            <a:xfrm>
              <a:off x="6736831" y="1983441"/>
              <a:ext cx="710349" cy="222407"/>
            </a:xfrm>
            <a:custGeom>
              <a:avLst/>
              <a:gdLst/>
              <a:ahLst/>
              <a:cxnLst/>
              <a:rect l="l" t="t" r="r" b="b"/>
              <a:pathLst>
                <a:path w="8290" h="3258" extrusionOk="0">
                  <a:moveTo>
                    <a:pt x="311" y="1"/>
                  </a:moveTo>
                  <a:lnTo>
                    <a:pt x="7979" y="1"/>
                  </a:lnTo>
                  <a:cubicBezTo>
                    <a:pt x="8149" y="1"/>
                    <a:pt x="8289" y="138"/>
                    <a:pt x="8289" y="311"/>
                  </a:cubicBezTo>
                  <a:lnTo>
                    <a:pt x="8289" y="2945"/>
                  </a:lnTo>
                  <a:cubicBezTo>
                    <a:pt x="8289" y="3118"/>
                    <a:pt x="8149" y="3258"/>
                    <a:pt x="7979" y="3258"/>
                  </a:cubicBezTo>
                  <a:lnTo>
                    <a:pt x="311" y="3258"/>
                  </a:lnTo>
                  <a:cubicBezTo>
                    <a:pt x="138" y="3258"/>
                    <a:pt x="0" y="3118"/>
                    <a:pt x="0" y="2945"/>
                  </a:cubicBezTo>
                  <a:lnTo>
                    <a:pt x="0" y="311"/>
                  </a:lnTo>
                  <a:cubicBezTo>
                    <a:pt x="0" y="138"/>
                    <a:pt x="138" y="1"/>
                    <a:pt x="3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p:nvPr/>
          </p:nvSpPr>
          <p:spPr>
            <a:xfrm>
              <a:off x="6028446" y="1985011"/>
              <a:ext cx="2171835" cy="1877697"/>
            </a:xfrm>
            <a:custGeom>
              <a:avLst/>
              <a:gdLst/>
              <a:ahLst/>
              <a:cxnLst/>
              <a:rect l="l" t="t" r="r" b="b"/>
              <a:pathLst>
                <a:path w="25346" h="27506" extrusionOk="0">
                  <a:moveTo>
                    <a:pt x="8292" y="1688"/>
                  </a:moveTo>
                  <a:lnTo>
                    <a:pt x="25061" y="1688"/>
                  </a:lnTo>
                  <a:cubicBezTo>
                    <a:pt x="25215" y="1688"/>
                    <a:pt x="25345" y="1816"/>
                    <a:pt x="25345" y="1972"/>
                  </a:cubicBezTo>
                  <a:lnTo>
                    <a:pt x="25345" y="27224"/>
                  </a:lnTo>
                  <a:cubicBezTo>
                    <a:pt x="25345" y="27378"/>
                    <a:pt x="25220" y="27506"/>
                    <a:pt x="25061" y="27506"/>
                  </a:cubicBezTo>
                  <a:lnTo>
                    <a:pt x="282" y="27506"/>
                  </a:lnTo>
                  <a:cubicBezTo>
                    <a:pt x="128" y="27506"/>
                    <a:pt x="1" y="27380"/>
                    <a:pt x="1" y="27224"/>
                  </a:cubicBezTo>
                  <a:lnTo>
                    <a:pt x="1" y="2947"/>
                  </a:lnTo>
                  <a:lnTo>
                    <a:pt x="1" y="1970"/>
                  </a:lnTo>
                  <a:lnTo>
                    <a:pt x="1" y="311"/>
                  </a:lnTo>
                  <a:cubicBezTo>
                    <a:pt x="1" y="140"/>
                    <a:pt x="138" y="0"/>
                    <a:pt x="311" y="0"/>
                  </a:cubicBezTo>
                  <a:lnTo>
                    <a:pt x="7979" y="0"/>
                  </a:lnTo>
                  <a:cubicBezTo>
                    <a:pt x="8152" y="0"/>
                    <a:pt x="8290" y="138"/>
                    <a:pt x="8290" y="311"/>
                  </a:cubicBez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0"/>
            <p:cNvSpPr/>
            <p:nvPr/>
          </p:nvSpPr>
          <p:spPr>
            <a:xfrm>
              <a:off x="6017906" y="1976409"/>
              <a:ext cx="2192915" cy="1894627"/>
            </a:xfrm>
            <a:custGeom>
              <a:avLst/>
              <a:gdLst/>
              <a:ahLst/>
              <a:cxnLst/>
              <a:rect l="l" t="t" r="r" b="b"/>
              <a:pathLst>
                <a:path w="25592" h="27754" extrusionOk="0">
                  <a:moveTo>
                    <a:pt x="8538" y="1689"/>
                  </a:moveTo>
                  <a:lnTo>
                    <a:pt x="25184" y="1689"/>
                  </a:lnTo>
                  <a:cubicBezTo>
                    <a:pt x="25295" y="1689"/>
                    <a:pt x="25398" y="1736"/>
                    <a:pt x="25472" y="1808"/>
                  </a:cubicBezTo>
                  <a:cubicBezTo>
                    <a:pt x="25548" y="1882"/>
                    <a:pt x="25591" y="1983"/>
                    <a:pt x="25591" y="2096"/>
                  </a:cubicBezTo>
                  <a:lnTo>
                    <a:pt x="25591" y="27348"/>
                  </a:lnTo>
                  <a:cubicBezTo>
                    <a:pt x="25591" y="27457"/>
                    <a:pt x="25544" y="27560"/>
                    <a:pt x="25472" y="27636"/>
                  </a:cubicBezTo>
                  <a:cubicBezTo>
                    <a:pt x="25400" y="27710"/>
                    <a:pt x="25297" y="27753"/>
                    <a:pt x="25184" y="27753"/>
                  </a:cubicBezTo>
                  <a:lnTo>
                    <a:pt x="405" y="27753"/>
                  </a:lnTo>
                  <a:cubicBezTo>
                    <a:pt x="296" y="27753"/>
                    <a:pt x="194" y="27708"/>
                    <a:pt x="117" y="27636"/>
                  </a:cubicBezTo>
                  <a:cubicBezTo>
                    <a:pt x="43" y="27560"/>
                    <a:pt x="0" y="27459"/>
                    <a:pt x="0" y="27348"/>
                  </a:cubicBezTo>
                  <a:lnTo>
                    <a:pt x="0" y="437"/>
                  </a:lnTo>
                  <a:cubicBezTo>
                    <a:pt x="0" y="320"/>
                    <a:pt x="50" y="208"/>
                    <a:pt x="128" y="128"/>
                  </a:cubicBezTo>
                  <a:cubicBezTo>
                    <a:pt x="208" y="50"/>
                    <a:pt x="317" y="1"/>
                    <a:pt x="436" y="1"/>
                  </a:cubicBezTo>
                  <a:lnTo>
                    <a:pt x="8104" y="1"/>
                  </a:lnTo>
                  <a:cubicBezTo>
                    <a:pt x="8224" y="1"/>
                    <a:pt x="8333" y="50"/>
                    <a:pt x="8411" y="128"/>
                  </a:cubicBezTo>
                  <a:lnTo>
                    <a:pt x="8411" y="128"/>
                  </a:lnTo>
                  <a:cubicBezTo>
                    <a:pt x="8491" y="208"/>
                    <a:pt x="8538" y="317"/>
                    <a:pt x="8538" y="435"/>
                  </a:cubicBezTo>
                  <a:close/>
                  <a:moveTo>
                    <a:pt x="25184" y="1938"/>
                  </a:moveTo>
                  <a:lnTo>
                    <a:pt x="8289" y="1938"/>
                  </a:lnTo>
                  <a:lnTo>
                    <a:pt x="8289" y="437"/>
                  </a:lnTo>
                  <a:cubicBezTo>
                    <a:pt x="8289" y="385"/>
                    <a:pt x="8269" y="340"/>
                    <a:pt x="8236" y="307"/>
                  </a:cubicBezTo>
                  <a:cubicBezTo>
                    <a:pt x="8201" y="272"/>
                    <a:pt x="8156" y="252"/>
                    <a:pt x="8104" y="252"/>
                  </a:cubicBezTo>
                  <a:lnTo>
                    <a:pt x="436" y="252"/>
                  </a:lnTo>
                  <a:cubicBezTo>
                    <a:pt x="385" y="252"/>
                    <a:pt x="340" y="272"/>
                    <a:pt x="307" y="307"/>
                  </a:cubicBezTo>
                  <a:cubicBezTo>
                    <a:pt x="272" y="340"/>
                    <a:pt x="251" y="385"/>
                    <a:pt x="251" y="437"/>
                  </a:cubicBezTo>
                  <a:lnTo>
                    <a:pt x="251" y="27348"/>
                  </a:lnTo>
                  <a:cubicBezTo>
                    <a:pt x="251" y="27391"/>
                    <a:pt x="270" y="27430"/>
                    <a:pt x="298" y="27457"/>
                  </a:cubicBezTo>
                  <a:cubicBezTo>
                    <a:pt x="327" y="27486"/>
                    <a:pt x="364" y="27504"/>
                    <a:pt x="409" y="27504"/>
                  </a:cubicBezTo>
                  <a:lnTo>
                    <a:pt x="25188" y="27504"/>
                  </a:lnTo>
                  <a:cubicBezTo>
                    <a:pt x="25232" y="27504"/>
                    <a:pt x="25271" y="27486"/>
                    <a:pt x="25297" y="27457"/>
                  </a:cubicBezTo>
                  <a:cubicBezTo>
                    <a:pt x="25326" y="27430"/>
                    <a:pt x="25345" y="27389"/>
                    <a:pt x="25345" y="27348"/>
                  </a:cubicBezTo>
                  <a:lnTo>
                    <a:pt x="25345" y="2096"/>
                  </a:lnTo>
                  <a:cubicBezTo>
                    <a:pt x="25345" y="2051"/>
                    <a:pt x="25326" y="2014"/>
                    <a:pt x="25297" y="1985"/>
                  </a:cubicBezTo>
                  <a:cubicBezTo>
                    <a:pt x="25266" y="1956"/>
                    <a:pt x="25229" y="1938"/>
                    <a:pt x="25184" y="193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 name="Google Shape;667;p40"/>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sets us</a:t>
            </a:r>
            <a:r>
              <a:rPr lang="en">
                <a:solidFill>
                  <a:schemeClr val="lt1"/>
                </a:solidFill>
              </a:rPr>
              <a:t> apart?</a:t>
            </a:r>
            <a:endParaRPr>
              <a:solidFill>
                <a:schemeClr val="lt1"/>
              </a:solidFill>
            </a:endParaRPr>
          </a:p>
        </p:txBody>
      </p:sp>
      <p:sp>
        <p:nvSpPr>
          <p:cNvPr id="668" name="Google Shape;668;p40"/>
          <p:cNvSpPr txBox="1">
            <a:spLocks noGrp="1"/>
          </p:cNvSpPr>
          <p:nvPr>
            <p:ph type="title" idx="2"/>
          </p:nvPr>
        </p:nvSpPr>
        <p:spPr>
          <a:xfrm>
            <a:off x="923025" y="2121888"/>
            <a:ext cx="19569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669" name="Google Shape;669;p40"/>
          <p:cNvSpPr txBox="1">
            <a:spLocks noGrp="1"/>
          </p:cNvSpPr>
          <p:nvPr>
            <p:ph type="subTitle" idx="1"/>
          </p:nvPr>
        </p:nvSpPr>
        <p:spPr>
          <a:xfrm>
            <a:off x="922125" y="2571749"/>
            <a:ext cx="1958700" cy="124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 not hot. It’s full of iron oxide dust, giving the planet its reddish cast</a:t>
            </a:r>
            <a:endParaRPr/>
          </a:p>
          <a:p>
            <a:pPr marL="0" lvl="0" indent="0" algn="ctr" rtl="0">
              <a:spcBef>
                <a:spcPts val="0"/>
              </a:spcBef>
              <a:spcAft>
                <a:spcPts val="0"/>
              </a:spcAft>
              <a:buNone/>
            </a:pPr>
            <a:endParaRPr/>
          </a:p>
        </p:txBody>
      </p:sp>
      <p:sp>
        <p:nvSpPr>
          <p:cNvPr id="670" name="Google Shape;670;p40"/>
          <p:cNvSpPr txBox="1">
            <a:spLocks noGrp="1"/>
          </p:cNvSpPr>
          <p:nvPr>
            <p:ph type="title" idx="3"/>
          </p:nvPr>
        </p:nvSpPr>
        <p:spPr>
          <a:xfrm>
            <a:off x="3526675" y="2121900"/>
            <a:ext cx="19569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671" name="Google Shape;671;p40"/>
          <p:cNvSpPr txBox="1">
            <a:spLocks noGrp="1"/>
          </p:cNvSpPr>
          <p:nvPr>
            <p:ph type="subTitle" idx="4"/>
          </p:nvPr>
        </p:nvSpPr>
        <p:spPr>
          <a:xfrm>
            <a:off x="3526675" y="2571899"/>
            <a:ext cx="1956900" cy="124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the ringed planet and a gas giant. It is composed mostly of the elements hydrogen and helium</a:t>
            </a:r>
            <a:endParaRPr/>
          </a:p>
        </p:txBody>
      </p:sp>
      <p:sp>
        <p:nvSpPr>
          <p:cNvPr id="672" name="Google Shape;672;p40"/>
          <p:cNvSpPr txBox="1">
            <a:spLocks noGrp="1"/>
          </p:cNvSpPr>
          <p:nvPr>
            <p:ph type="title" idx="5"/>
          </p:nvPr>
        </p:nvSpPr>
        <p:spPr>
          <a:xfrm>
            <a:off x="6130350" y="2121888"/>
            <a:ext cx="19569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673" name="Google Shape;673;p40"/>
          <p:cNvSpPr txBox="1">
            <a:spLocks noGrp="1"/>
          </p:cNvSpPr>
          <p:nvPr>
            <p:ph type="subTitle" idx="6"/>
          </p:nvPr>
        </p:nvSpPr>
        <p:spPr>
          <a:xfrm>
            <a:off x="6130350" y="2571899"/>
            <a:ext cx="1956900" cy="124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in the Solar System. It’s the fourth-brightest object in the night sky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41"/>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do </a:t>
            </a:r>
            <a:r>
              <a:rPr lang="en">
                <a:solidFill>
                  <a:schemeClr val="lt1"/>
                </a:solidFill>
              </a:rPr>
              <a:t>we do?</a:t>
            </a:r>
            <a:endParaRPr>
              <a:solidFill>
                <a:schemeClr val="lt1"/>
              </a:solidFill>
            </a:endParaRPr>
          </a:p>
        </p:txBody>
      </p:sp>
      <p:grpSp>
        <p:nvGrpSpPr>
          <p:cNvPr id="679" name="Google Shape;679;p41"/>
          <p:cNvGrpSpPr/>
          <p:nvPr/>
        </p:nvGrpSpPr>
        <p:grpSpPr>
          <a:xfrm>
            <a:off x="6271900" y="3241525"/>
            <a:ext cx="1598600" cy="581650"/>
            <a:chOff x="6153900" y="3231000"/>
            <a:chExt cx="1598600" cy="581650"/>
          </a:xfrm>
        </p:grpSpPr>
        <p:sp>
          <p:nvSpPr>
            <p:cNvPr id="680" name="Google Shape;680;p41"/>
            <p:cNvSpPr/>
            <p:nvPr/>
          </p:nvSpPr>
          <p:spPr>
            <a:xfrm>
              <a:off x="6203300" y="3282250"/>
              <a:ext cx="15492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1"/>
            <p:cNvSpPr/>
            <p:nvPr/>
          </p:nvSpPr>
          <p:spPr>
            <a:xfrm>
              <a:off x="6153900" y="3231000"/>
              <a:ext cx="1549200" cy="530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 name="Google Shape;682;p41"/>
          <p:cNvSpPr txBox="1"/>
          <p:nvPr/>
        </p:nvSpPr>
        <p:spPr>
          <a:xfrm>
            <a:off x="6364300" y="3238357"/>
            <a:ext cx="13626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Epilogue"/>
                <a:ea typeface="Epilogue"/>
                <a:cs typeface="Epilogue"/>
                <a:sym typeface="Epilogue"/>
              </a:rPr>
              <a:t>Dynamic</a:t>
            </a:r>
            <a:endParaRPr sz="2000" b="1">
              <a:solidFill>
                <a:schemeClr val="dk1"/>
              </a:solidFill>
              <a:latin typeface="Epilogue"/>
              <a:ea typeface="Epilogue"/>
              <a:cs typeface="Epilogue"/>
              <a:sym typeface="Epilogue"/>
            </a:endParaRPr>
          </a:p>
        </p:txBody>
      </p:sp>
      <p:sp>
        <p:nvSpPr>
          <p:cNvPr id="683" name="Google Shape;683;p41"/>
          <p:cNvSpPr txBox="1"/>
          <p:nvPr/>
        </p:nvSpPr>
        <p:spPr>
          <a:xfrm>
            <a:off x="6364305" y="3766059"/>
            <a:ext cx="1362600" cy="75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abin"/>
                <a:ea typeface="Cabin"/>
                <a:cs typeface="Cabin"/>
                <a:sym typeface="Cabin"/>
              </a:rPr>
              <a:t>Jupiter is the biggest planet of them all</a:t>
            </a:r>
            <a:endParaRPr>
              <a:solidFill>
                <a:schemeClr val="dk1"/>
              </a:solidFill>
              <a:latin typeface="Cabin"/>
              <a:ea typeface="Cabin"/>
              <a:cs typeface="Cabin"/>
              <a:sym typeface="Cabin"/>
            </a:endParaRPr>
          </a:p>
          <a:p>
            <a:pPr marL="0" lvl="0" indent="0" algn="ctr" rtl="0">
              <a:spcBef>
                <a:spcPts val="0"/>
              </a:spcBef>
              <a:spcAft>
                <a:spcPts val="1600"/>
              </a:spcAft>
              <a:buNone/>
            </a:pPr>
            <a:endParaRPr>
              <a:solidFill>
                <a:srgbClr val="FFFFFF"/>
              </a:solidFill>
              <a:latin typeface="Cabin"/>
              <a:ea typeface="Cabin"/>
              <a:cs typeface="Cabin"/>
              <a:sym typeface="Cabin"/>
            </a:endParaRPr>
          </a:p>
        </p:txBody>
      </p:sp>
      <p:grpSp>
        <p:nvGrpSpPr>
          <p:cNvPr id="684" name="Google Shape;684;p41"/>
          <p:cNvGrpSpPr/>
          <p:nvPr/>
        </p:nvGrpSpPr>
        <p:grpSpPr>
          <a:xfrm>
            <a:off x="1373450" y="3238350"/>
            <a:ext cx="1598600" cy="581650"/>
            <a:chOff x="1500900" y="3327675"/>
            <a:chExt cx="1598600" cy="581650"/>
          </a:xfrm>
        </p:grpSpPr>
        <p:sp>
          <p:nvSpPr>
            <p:cNvPr id="685" name="Google Shape;685;p41"/>
            <p:cNvSpPr/>
            <p:nvPr/>
          </p:nvSpPr>
          <p:spPr>
            <a:xfrm>
              <a:off x="1550300" y="3378925"/>
              <a:ext cx="15492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1"/>
            <p:cNvSpPr/>
            <p:nvPr/>
          </p:nvSpPr>
          <p:spPr>
            <a:xfrm>
              <a:off x="1500900" y="3327675"/>
              <a:ext cx="1549200" cy="530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 name="Google Shape;687;p41"/>
          <p:cNvSpPr txBox="1"/>
          <p:nvPr/>
        </p:nvSpPr>
        <p:spPr>
          <a:xfrm>
            <a:off x="1465850" y="3235182"/>
            <a:ext cx="13626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Epilogue"/>
                <a:ea typeface="Epilogue"/>
                <a:cs typeface="Epilogue"/>
                <a:sym typeface="Epilogue"/>
              </a:rPr>
              <a:t>Visual</a:t>
            </a:r>
            <a:endParaRPr sz="2000" b="1">
              <a:solidFill>
                <a:schemeClr val="dk1"/>
              </a:solidFill>
              <a:latin typeface="Epilogue"/>
              <a:ea typeface="Epilogue"/>
              <a:cs typeface="Epilogue"/>
              <a:sym typeface="Epilogue"/>
            </a:endParaRPr>
          </a:p>
        </p:txBody>
      </p:sp>
      <p:sp>
        <p:nvSpPr>
          <p:cNvPr id="688" name="Google Shape;688;p41"/>
          <p:cNvSpPr txBox="1"/>
          <p:nvPr/>
        </p:nvSpPr>
        <p:spPr>
          <a:xfrm>
            <a:off x="1465855" y="3766059"/>
            <a:ext cx="1362600" cy="75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dk1"/>
                </a:solidFill>
                <a:latin typeface="Cabin"/>
                <a:ea typeface="Cabin"/>
                <a:cs typeface="Cabin"/>
                <a:sym typeface="Cabin"/>
              </a:rPr>
              <a:t>Despite being red, Mars is a cold place</a:t>
            </a:r>
            <a:endParaRPr>
              <a:solidFill>
                <a:srgbClr val="FFFFFF"/>
              </a:solidFill>
              <a:latin typeface="Cabin"/>
              <a:ea typeface="Cabin"/>
              <a:cs typeface="Cabin"/>
              <a:sym typeface="Cabin"/>
            </a:endParaRPr>
          </a:p>
        </p:txBody>
      </p:sp>
      <p:grpSp>
        <p:nvGrpSpPr>
          <p:cNvPr id="689" name="Google Shape;689;p41"/>
          <p:cNvGrpSpPr/>
          <p:nvPr/>
        </p:nvGrpSpPr>
        <p:grpSpPr>
          <a:xfrm>
            <a:off x="1373450" y="1621050"/>
            <a:ext cx="1598600" cy="581650"/>
            <a:chOff x="1617700" y="1585225"/>
            <a:chExt cx="1598600" cy="581650"/>
          </a:xfrm>
        </p:grpSpPr>
        <p:sp>
          <p:nvSpPr>
            <p:cNvPr id="690" name="Google Shape;690;p41"/>
            <p:cNvSpPr/>
            <p:nvPr/>
          </p:nvSpPr>
          <p:spPr>
            <a:xfrm>
              <a:off x="1667100" y="1636475"/>
              <a:ext cx="15492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1"/>
            <p:cNvSpPr/>
            <p:nvPr/>
          </p:nvSpPr>
          <p:spPr>
            <a:xfrm>
              <a:off x="1617700" y="1585225"/>
              <a:ext cx="1549200" cy="530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 name="Google Shape;692;p41"/>
          <p:cNvSpPr txBox="1"/>
          <p:nvPr/>
        </p:nvSpPr>
        <p:spPr>
          <a:xfrm>
            <a:off x="1465850" y="1617882"/>
            <a:ext cx="13626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Epilogue"/>
                <a:ea typeface="Epilogue"/>
                <a:cs typeface="Epilogue"/>
                <a:sym typeface="Epilogue"/>
              </a:rPr>
              <a:t>Engaging</a:t>
            </a:r>
            <a:endParaRPr sz="2000" b="1">
              <a:solidFill>
                <a:schemeClr val="dk1"/>
              </a:solidFill>
              <a:latin typeface="Epilogue"/>
              <a:ea typeface="Epilogue"/>
              <a:cs typeface="Epilogue"/>
              <a:sym typeface="Epilogue"/>
            </a:endParaRPr>
          </a:p>
        </p:txBody>
      </p:sp>
      <p:sp>
        <p:nvSpPr>
          <p:cNvPr id="693" name="Google Shape;693;p41"/>
          <p:cNvSpPr txBox="1"/>
          <p:nvPr/>
        </p:nvSpPr>
        <p:spPr>
          <a:xfrm>
            <a:off x="1465855" y="2151934"/>
            <a:ext cx="1362600" cy="75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abin"/>
                <a:ea typeface="Cabin"/>
                <a:cs typeface="Cabin"/>
                <a:sym typeface="Cabin"/>
              </a:rPr>
              <a:t>Saturn is a ringed planet and a gas giant</a:t>
            </a:r>
            <a:endParaRPr>
              <a:solidFill>
                <a:srgbClr val="FFFFFF"/>
              </a:solidFill>
              <a:latin typeface="Cabin"/>
              <a:ea typeface="Cabin"/>
              <a:cs typeface="Cabin"/>
              <a:sym typeface="Cabin"/>
            </a:endParaRPr>
          </a:p>
        </p:txBody>
      </p:sp>
      <p:grpSp>
        <p:nvGrpSpPr>
          <p:cNvPr id="694" name="Google Shape;694;p41"/>
          <p:cNvGrpSpPr/>
          <p:nvPr/>
        </p:nvGrpSpPr>
        <p:grpSpPr>
          <a:xfrm>
            <a:off x="6271900" y="1627400"/>
            <a:ext cx="1598600" cy="581650"/>
            <a:chOff x="5852125" y="1536700"/>
            <a:chExt cx="1598600" cy="581650"/>
          </a:xfrm>
        </p:grpSpPr>
        <p:sp>
          <p:nvSpPr>
            <p:cNvPr id="695" name="Google Shape;695;p41"/>
            <p:cNvSpPr/>
            <p:nvPr/>
          </p:nvSpPr>
          <p:spPr>
            <a:xfrm>
              <a:off x="5901525" y="1587950"/>
              <a:ext cx="15492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1"/>
            <p:cNvSpPr/>
            <p:nvPr/>
          </p:nvSpPr>
          <p:spPr>
            <a:xfrm>
              <a:off x="5852125" y="1536700"/>
              <a:ext cx="1549200" cy="530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 name="Google Shape;697;p41"/>
          <p:cNvSpPr txBox="1"/>
          <p:nvPr/>
        </p:nvSpPr>
        <p:spPr>
          <a:xfrm>
            <a:off x="6364300" y="1624232"/>
            <a:ext cx="13626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Epilogue"/>
                <a:ea typeface="Epilogue"/>
                <a:cs typeface="Epilogue"/>
                <a:sym typeface="Epilogue"/>
              </a:rPr>
              <a:t>Modern</a:t>
            </a:r>
            <a:endParaRPr sz="2000" b="1">
              <a:solidFill>
                <a:schemeClr val="dk1"/>
              </a:solidFill>
              <a:latin typeface="Epilogue"/>
              <a:ea typeface="Epilogue"/>
              <a:cs typeface="Epilogue"/>
              <a:sym typeface="Epilogue"/>
            </a:endParaRPr>
          </a:p>
        </p:txBody>
      </p:sp>
      <p:sp>
        <p:nvSpPr>
          <p:cNvPr id="698" name="Google Shape;698;p41"/>
          <p:cNvSpPr txBox="1"/>
          <p:nvPr/>
        </p:nvSpPr>
        <p:spPr>
          <a:xfrm>
            <a:off x="6364305" y="2151934"/>
            <a:ext cx="1362600" cy="75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abin"/>
                <a:ea typeface="Cabin"/>
                <a:cs typeface="Cabin"/>
                <a:sym typeface="Cabin"/>
              </a:rPr>
              <a:t>Mercury is the closest planet to the Sun</a:t>
            </a:r>
            <a:endParaRPr>
              <a:solidFill>
                <a:schemeClr val="dk1"/>
              </a:solidFill>
              <a:latin typeface="Cabin"/>
              <a:ea typeface="Cabin"/>
              <a:cs typeface="Cabin"/>
              <a:sym typeface="Cabin"/>
            </a:endParaRPr>
          </a:p>
          <a:p>
            <a:pPr marL="0" lvl="0" indent="0" algn="ctr" rtl="0">
              <a:spcBef>
                <a:spcPts val="0"/>
              </a:spcBef>
              <a:spcAft>
                <a:spcPts val="1600"/>
              </a:spcAft>
              <a:buNone/>
            </a:pPr>
            <a:endParaRPr>
              <a:solidFill>
                <a:srgbClr val="FFFFFF"/>
              </a:solidFill>
              <a:latin typeface="Cabin"/>
              <a:ea typeface="Cabin"/>
              <a:cs typeface="Cabin"/>
              <a:sym typeface="Cabin"/>
            </a:endParaRPr>
          </a:p>
        </p:txBody>
      </p:sp>
      <p:cxnSp>
        <p:nvCxnSpPr>
          <p:cNvPr id="699" name="Google Shape;699;p41"/>
          <p:cNvCxnSpPr>
            <a:stCxn id="691" idx="3"/>
          </p:cNvCxnSpPr>
          <p:nvPr/>
        </p:nvCxnSpPr>
        <p:spPr>
          <a:xfrm>
            <a:off x="2922650" y="1886250"/>
            <a:ext cx="1228500" cy="828000"/>
          </a:xfrm>
          <a:prstGeom prst="bentConnector3">
            <a:avLst>
              <a:gd name="adj1" fmla="val 50000"/>
            </a:avLst>
          </a:prstGeom>
          <a:noFill/>
          <a:ln w="28575" cap="flat" cmpd="sng">
            <a:solidFill>
              <a:schemeClr val="dk1"/>
            </a:solidFill>
            <a:prstDash val="solid"/>
            <a:round/>
            <a:headEnd type="none" w="med" len="med"/>
            <a:tailEnd type="none" w="med" len="med"/>
          </a:ln>
        </p:spPr>
      </p:cxnSp>
      <p:cxnSp>
        <p:nvCxnSpPr>
          <p:cNvPr id="700" name="Google Shape;700;p41"/>
          <p:cNvCxnSpPr>
            <a:stCxn id="686" idx="3"/>
          </p:cNvCxnSpPr>
          <p:nvPr/>
        </p:nvCxnSpPr>
        <p:spPr>
          <a:xfrm rot="10800000" flipH="1">
            <a:off x="2922650" y="2887650"/>
            <a:ext cx="1460400" cy="615900"/>
          </a:xfrm>
          <a:prstGeom prst="bentConnector3">
            <a:avLst>
              <a:gd name="adj1" fmla="val 50000"/>
            </a:avLst>
          </a:prstGeom>
          <a:noFill/>
          <a:ln w="28575" cap="flat" cmpd="sng">
            <a:solidFill>
              <a:schemeClr val="dk1"/>
            </a:solidFill>
            <a:prstDash val="solid"/>
            <a:round/>
            <a:headEnd type="none" w="med" len="med"/>
            <a:tailEnd type="none" w="med" len="med"/>
          </a:ln>
        </p:spPr>
      </p:cxnSp>
      <p:cxnSp>
        <p:nvCxnSpPr>
          <p:cNvPr id="701" name="Google Shape;701;p41"/>
          <p:cNvCxnSpPr>
            <a:stCxn id="696" idx="1"/>
          </p:cNvCxnSpPr>
          <p:nvPr/>
        </p:nvCxnSpPr>
        <p:spPr>
          <a:xfrm flipH="1">
            <a:off x="5143300" y="1892600"/>
            <a:ext cx="1128600" cy="795600"/>
          </a:xfrm>
          <a:prstGeom prst="bentConnector3">
            <a:avLst>
              <a:gd name="adj1" fmla="val 50000"/>
            </a:avLst>
          </a:prstGeom>
          <a:noFill/>
          <a:ln w="28575" cap="flat" cmpd="sng">
            <a:solidFill>
              <a:schemeClr val="dk1"/>
            </a:solidFill>
            <a:prstDash val="solid"/>
            <a:round/>
            <a:headEnd type="none" w="med" len="med"/>
            <a:tailEnd type="none" w="med" len="med"/>
          </a:ln>
        </p:spPr>
      </p:cxnSp>
      <p:cxnSp>
        <p:nvCxnSpPr>
          <p:cNvPr id="702" name="Google Shape;702;p41"/>
          <p:cNvCxnSpPr>
            <a:stCxn id="681" idx="1"/>
          </p:cNvCxnSpPr>
          <p:nvPr/>
        </p:nvCxnSpPr>
        <p:spPr>
          <a:xfrm rot="10800000">
            <a:off x="4990900" y="2865025"/>
            <a:ext cx="1281000" cy="641700"/>
          </a:xfrm>
          <a:prstGeom prst="bentConnector3">
            <a:avLst>
              <a:gd name="adj1" fmla="val 50000"/>
            </a:avLst>
          </a:prstGeom>
          <a:noFill/>
          <a:ln w="28575" cap="flat" cmpd="sng">
            <a:solidFill>
              <a:schemeClr val="dk1"/>
            </a:solidFill>
            <a:prstDash val="solid"/>
            <a:round/>
            <a:headEnd type="none" w="med" len="med"/>
            <a:tailEnd type="none" w="med" len="med"/>
          </a:ln>
        </p:spPr>
      </p:cxnSp>
      <p:sp>
        <p:nvSpPr>
          <p:cNvPr id="703" name="Google Shape;703;p41"/>
          <p:cNvSpPr/>
          <p:nvPr/>
        </p:nvSpPr>
        <p:spPr>
          <a:xfrm>
            <a:off x="3937838" y="2301938"/>
            <a:ext cx="1224651" cy="933235"/>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42"/>
          <p:cNvSpPr txBox="1">
            <a:spLocks noGrp="1"/>
          </p:cNvSpPr>
          <p:nvPr>
            <p:ph type="title"/>
          </p:nvPr>
        </p:nvSpPr>
        <p:spPr>
          <a:xfrm>
            <a:off x="1442700" y="1323975"/>
            <a:ext cx="6258600" cy="254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hlink"/>
              </a:buClr>
              <a:buSzPts val="1100"/>
              <a:buFont typeface="Arial"/>
              <a:buNone/>
            </a:pPr>
            <a:r>
              <a:rPr lang="en"/>
              <a:t>Awesome </a:t>
            </a:r>
            <a:r>
              <a:rPr lang="en">
                <a:solidFill>
                  <a:schemeClr val="dk2"/>
                </a:solidFill>
              </a:rPr>
              <a:t>words</a:t>
            </a:r>
            <a:endParaRPr/>
          </a:p>
        </p:txBody>
      </p:sp>
    </p:spTree>
  </p:cSld>
  <p:clrMapOvr>
    <a:masterClrMapping/>
  </p:clrMapOvr>
</p:sld>
</file>

<file path=ppt/theme/theme1.xml><?xml version="1.0" encoding="utf-8"?>
<a:theme xmlns:a="http://schemas.openxmlformats.org/drawingml/2006/main" name="Software Development Agency by Slidesgo">
  <a:themeElements>
    <a:clrScheme name="Simple Light">
      <a:dk1>
        <a:srgbClr val="FFFFFF"/>
      </a:dk1>
      <a:lt1>
        <a:srgbClr val="1B222D"/>
      </a:lt1>
      <a:dk2>
        <a:srgbClr val="F8EF5B"/>
      </a:dk2>
      <a:lt2>
        <a:srgbClr val="92D99C"/>
      </a:lt2>
      <a:accent1>
        <a:srgbClr val="6DC797"/>
      </a:accent1>
      <a:accent2>
        <a:srgbClr val="88A6F3"/>
      </a:accent2>
      <a:accent3>
        <a:srgbClr val="6D65E0"/>
      </a:accent3>
      <a:accent4>
        <a:srgbClr val="FF9BDA"/>
      </a:accent4>
      <a:accent5>
        <a:srgbClr val="EB5358"/>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1719</Words>
  <Application>Microsoft Office PowerPoint</Application>
  <PresentationFormat>On-screen Show (16:9)</PresentationFormat>
  <Paragraphs>257</Paragraphs>
  <Slides>44</Slides>
  <Notes>44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44</vt:i4>
      </vt:variant>
    </vt:vector>
  </HeadingPairs>
  <TitlesOfParts>
    <vt:vector size="54" baseType="lpstr">
      <vt:lpstr>Amatic SC</vt:lpstr>
      <vt:lpstr>Arial</vt:lpstr>
      <vt:lpstr>Cabin</vt:lpstr>
      <vt:lpstr>Calibri</vt:lpstr>
      <vt:lpstr>Epilogue</vt:lpstr>
      <vt:lpstr>Proxima Nova</vt:lpstr>
      <vt:lpstr>Proxima Nova Semibold</vt:lpstr>
      <vt:lpstr>Roboto Medium</vt:lpstr>
      <vt:lpstr>Software Development Agency by Slidesgo</vt:lpstr>
      <vt:lpstr>Slidesgo Final Pages</vt:lpstr>
      <vt:lpstr>Software Development Agency</vt:lpstr>
      <vt:lpstr>Contents of this template</vt:lpstr>
      <vt:lpstr>About us</vt:lpstr>
      <vt:lpstr>01</vt:lpstr>
      <vt:lpstr>About us</vt:lpstr>
      <vt:lpstr>Our evolution</vt:lpstr>
      <vt:lpstr>What sets us apart?</vt:lpstr>
      <vt:lpstr>What do we do?</vt:lpstr>
      <vt:lpstr>Awesome words</vt:lpstr>
      <vt:lpstr>How do we do it?</vt:lpstr>
      <vt:lpstr>What do we offer?</vt:lpstr>
      <vt:lpstr>Our clients</vt:lpstr>
      <vt:lpstr>—Someone Famous</vt:lpstr>
      <vt:lpstr>What do they say about us?</vt:lpstr>
      <vt:lpstr>Case studies</vt:lpstr>
      <vt:lpstr>1600</vt:lpstr>
      <vt:lpstr>60%</vt:lpstr>
      <vt:lpstr>A picture is worth a thousand words</vt:lpstr>
      <vt:lpstr>Our locations</vt:lpstr>
      <vt:lpstr>An image always reinforces  the concept</vt:lpstr>
      <vt:lpstr>Awards</vt:lpstr>
      <vt:lpstr>Our team</vt:lpstr>
      <vt:lpstr>Mockup</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Development Agency</dc:title>
  <cp:lastModifiedBy>Admin</cp:lastModifiedBy>
  <cp:revision>1</cp:revision>
  <dcterms:modified xsi:type="dcterms:W3CDTF">2023-03-14T10:06:10Z</dcterms:modified>
</cp:coreProperties>
</file>